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768" r:id="rId2"/>
  </p:sldMasterIdLst>
  <p:notesMasterIdLst>
    <p:notesMasterId r:id="rId31"/>
  </p:notesMasterIdLst>
  <p:handoutMasterIdLst>
    <p:handoutMasterId r:id="rId32"/>
  </p:handoutMasterIdLst>
  <p:sldIdLst>
    <p:sldId id="301" r:id="rId3"/>
    <p:sldId id="276" r:id="rId4"/>
    <p:sldId id="302" r:id="rId5"/>
    <p:sldId id="303" r:id="rId6"/>
    <p:sldId id="304" r:id="rId7"/>
    <p:sldId id="291" r:id="rId8"/>
    <p:sldId id="277" r:id="rId9"/>
    <p:sldId id="305" r:id="rId10"/>
    <p:sldId id="260" r:id="rId11"/>
    <p:sldId id="272" r:id="rId12"/>
    <p:sldId id="294" r:id="rId13"/>
    <p:sldId id="286" r:id="rId14"/>
    <p:sldId id="307" r:id="rId15"/>
    <p:sldId id="306" r:id="rId16"/>
    <p:sldId id="296" r:id="rId17"/>
    <p:sldId id="279" r:id="rId18"/>
    <p:sldId id="298" r:id="rId19"/>
    <p:sldId id="308" r:id="rId20"/>
    <p:sldId id="309" r:id="rId21"/>
    <p:sldId id="273" r:id="rId22"/>
    <p:sldId id="310" r:id="rId23"/>
    <p:sldId id="300" r:id="rId24"/>
    <p:sldId id="264" r:id="rId25"/>
    <p:sldId id="265" r:id="rId26"/>
    <p:sldId id="283" r:id="rId27"/>
    <p:sldId id="284" r:id="rId28"/>
    <p:sldId id="266" r:id="rId29"/>
    <p:sldId id="311" r:id="rId30"/>
  </p:sldIdLst>
  <p:sldSz cx="12192000" cy="6858000"/>
  <p:notesSz cx="6858000" cy="9144000"/>
  <p:defaultTextStyle>
    <a:defPPr>
      <a:defRPr lang="en-US"/>
    </a:defPPr>
    <a:lvl1pPr marL="0" algn="l" defTabSz="914395" rtl="0" eaLnBrk="1" latinLnBrk="0" hangingPunct="1">
      <a:defRPr sz="1801" kern="1200">
        <a:solidFill>
          <a:schemeClr val="tx1"/>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Outline" id="{1854A642-22B4-9B4F-A292-899FE09BAD72}">
          <p14:sldIdLst>
            <p14:sldId id="301"/>
            <p14:sldId id="276"/>
          </p14:sldIdLst>
        </p14:section>
        <p14:section name="Program Overview" id="{80D16CAF-EAFF-0942-939B-E7663D325C52}">
          <p14:sldIdLst>
            <p14:sldId id="302"/>
            <p14:sldId id="303"/>
            <p14:sldId id="304"/>
            <p14:sldId id="291"/>
            <p14:sldId id="277"/>
          </p14:sldIdLst>
        </p14:section>
        <p14:section name="Program Details" id="{D828D9F5-B627-3F4F-801A-7B79A7DFD5E0}">
          <p14:sldIdLst>
            <p14:sldId id="305"/>
            <p14:sldId id="260"/>
            <p14:sldId id="272"/>
            <p14:sldId id="294"/>
            <p14:sldId id="286"/>
            <p14:sldId id="307"/>
            <p14:sldId id="306"/>
            <p14:sldId id="296"/>
            <p14:sldId id="279"/>
            <p14:sldId id="298"/>
            <p14:sldId id="308"/>
            <p14:sldId id="309"/>
          </p14:sldIdLst>
        </p14:section>
        <p14:section name="Joining MPS" id="{59DEDCD5-0980-9342-B93F-A726D11129B7}">
          <p14:sldIdLst>
            <p14:sldId id="273"/>
            <p14:sldId id="310"/>
            <p14:sldId id="300"/>
          </p14:sldIdLst>
        </p14:section>
        <p14:section name="Program Contacts" id="{CF78B571-665A-FF48-9BC6-570D0D802370}">
          <p14:sldIdLst>
            <p14:sldId id="264"/>
            <p14:sldId id="265"/>
            <p14:sldId id="283"/>
            <p14:sldId id="284"/>
            <p14:sldId id="266"/>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4E23"/>
    <a:srgbClr val="404040"/>
    <a:srgbClr val="18453B"/>
    <a:srgbClr val="000000"/>
    <a:srgbClr val="008000"/>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78639" autoAdjust="0"/>
  </p:normalViewPr>
  <p:slideViewPr>
    <p:cSldViewPr snapToObjects="1">
      <p:cViewPr varScale="1">
        <p:scale>
          <a:sx n="101" d="100"/>
          <a:sy n="101" d="100"/>
        </p:scale>
        <p:origin x="1070"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ACC8A-EE5E-44FF-B857-45BF0356C4C2}"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FFB82C5-7452-4C22-BC5F-7A2CF6AA20BB}">
      <dgm:prSet/>
      <dgm:spPr/>
      <dgm:t>
        <a:bodyPr/>
        <a:lstStyle/>
        <a:p>
          <a:r>
            <a:rPr lang="en-US" b="0" i="0" dirty="0">
              <a:solidFill>
                <a:schemeClr val="tx1">
                  <a:lumMod val="65000"/>
                  <a:lumOff val="35000"/>
                </a:schemeClr>
              </a:solidFill>
            </a:rPr>
            <a:t>Molecular, biochemical, physiological, cell biological, genetic, genomic, computational, and data-science approaches to scientific discovery</a:t>
          </a:r>
          <a:endParaRPr lang="en-US" dirty="0">
            <a:solidFill>
              <a:schemeClr val="tx1">
                <a:lumMod val="65000"/>
                <a:lumOff val="35000"/>
              </a:schemeClr>
            </a:solidFill>
          </a:endParaRPr>
        </a:p>
      </dgm:t>
    </dgm:pt>
    <dgm:pt modelId="{C6260922-3288-406E-952B-84D3B5EA781F}" type="parTrans" cxnId="{ED681B44-161B-4A4D-81E0-CA9199149C22}">
      <dgm:prSet/>
      <dgm:spPr/>
      <dgm:t>
        <a:bodyPr/>
        <a:lstStyle/>
        <a:p>
          <a:endParaRPr lang="en-US"/>
        </a:p>
      </dgm:t>
    </dgm:pt>
    <dgm:pt modelId="{AE7FA83E-DF2A-4641-8738-53D767362676}" type="sibTrans" cxnId="{ED681B44-161B-4A4D-81E0-CA9199149C22}">
      <dgm:prSet/>
      <dgm:spPr/>
      <dgm:t>
        <a:bodyPr/>
        <a:lstStyle/>
        <a:p>
          <a:endParaRPr lang="en-US"/>
        </a:p>
      </dgm:t>
    </dgm:pt>
    <dgm:pt modelId="{8366996E-7689-4576-8D6A-A1E6D7925BEC}">
      <dgm:prSet/>
      <dgm:spPr/>
      <dgm:t>
        <a:bodyPr/>
        <a:lstStyle/>
        <a:p>
          <a:r>
            <a:rPr lang="en-US" b="0" i="0" dirty="0">
              <a:solidFill>
                <a:schemeClr val="tx1">
                  <a:lumMod val="65000"/>
                  <a:lumOff val="35000"/>
                </a:schemeClr>
              </a:solidFill>
            </a:rPr>
            <a:t>Hypothesis development and hypothesis testing</a:t>
          </a:r>
          <a:endParaRPr lang="en-US" dirty="0">
            <a:solidFill>
              <a:schemeClr val="tx1">
                <a:lumMod val="65000"/>
                <a:lumOff val="35000"/>
              </a:schemeClr>
            </a:solidFill>
          </a:endParaRPr>
        </a:p>
      </dgm:t>
    </dgm:pt>
    <dgm:pt modelId="{6B160296-2E05-423A-83D9-A8C49C854AB5}" type="parTrans" cxnId="{B362549C-4023-4284-9428-32F3113C0CFD}">
      <dgm:prSet/>
      <dgm:spPr/>
      <dgm:t>
        <a:bodyPr/>
        <a:lstStyle/>
        <a:p>
          <a:endParaRPr lang="en-US"/>
        </a:p>
      </dgm:t>
    </dgm:pt>
    <dgm:pt modelId="{9772177B-18AA-4099-BCDF-5A9E19B110F9}" type="sibTrans" cxnId="{B362549C-4023-4284-9428-32F3113C0CFD}">
      <dgm:prSet/>
      <dgm:spPr/>
      <dgm:t>
        <a:bodyPr/>
        <a:lstStyle/>
        <a:p>
          <a:endParaRPr lang="en-US"/>
        </a:p>
      </dgm:t>
    </dgm:pt>
    <dgm:pt modelId="{466E36EE-C8F1-412D-B0DD-515891CD5149}" type="pres">
      <dgm:prSet presAssocID="{9CAACC8A-EE5E-44FF-B857-45BF0356C4C2}" presName="root" presStyleCnt="0">
        <dgm:presLayoutVars>
          <dgm:dir/>
          <dgm:resizeHandles val="exact"/>
        </dgm:presLayoutVars>
      </dgm:prSet>
      <dgm:spPr/>
    </dgm:pt>
    <dgm:pt modelId="{D2622BC4-125C-4AE2-A3B9-77651A2C855F}" type="pres">
      <dgm:prSet presAssocID="{9CAACC8A-EE5E-44FF-B857-45BF0356C4C2}" presName="container" presStyleCnt="0">
        <dgm:presLayoutVars>
          <dgm:dir/>
          <dgm:resizeHandles val="exact"/>
        </dgm:presLayoutVars>
      </dgm:prSet>
      <dgm:spPr/>
    </dgm:pt>
    <dgm:pt modelId="{6E6312C6-F576-4844-BDDC-99DEF96A060A}" type="pres">
      <dgm:prSet presAssocID="{AFFB82C5-7452-4C22-BC5F-7A2CF6AA20BB}" presName="compNode" presStyleCnt="0"/>
      <dgm:spPr/>
    </dgm:pt>
    <dgm:pt modelId="{A2766642-548D-425A-823F-024A01A18E6E}" type="pres">
      <dgm:prSet presAssocID="{AFFB82C5-7452-4C22-BC5F-7A2CF6AA20BB}" presName="iconBgRect" presStyleLbl="bgShp" presStyleIdx="0" presStyleCnt="2"/>
      <dgm:spPr/>
    </dgm:pt>
    <dgm:pt modelId="{DC6396DE-10FF-4FD8-AF92-12AD30A37731}" type="pres">
      <dgm:prSet presAssocID="{AFFB82C5-7452-4C22-BC5F-7A2CF6AA20BB}" presName="iconRect" presStyleLbl="node1" presStyleIdx="0" presStyleCnt="2"/>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tom"/>
        </a:ext>
      </dgm:extLst>
    </dgm:pt>
    <dgm:pt modelId="{3FF30A2C-166A-405B-8265-C6FAB01A4326}" type="pres">
      <dgm:prSet presAssocID="{AFFB82C5-7452-4C22-BC5F-7A2CF6AA20BB}" presName="spaceRect" presStyleCnt="0"/>
      <dgm:spPr/>
    </dgm:pt>
    <dgm:pt modelId="{D86525A1-8231-4EA1-A8A3-256D19909E3B}" type="pres">
      <dgm:prSet presAssocID="{AFFB82C5-7452-4C22-BC5F-7A2CF6AA20BB}" presName="textRect" presStyleLbl="revTx" presStyleIdx="0" presStyleCnt="2">
        <dgm:presLayoutVars>
          <dgm:chMax val="1"/>
          <dgm:chPref val="1"/>
        </dgm:presLayoutVars>
      </dgm:prSet>
      <dgm:spPr/>
    </dgm:pt>
    <dgm:pt modelId="{5BC81DF8-D409-4A9C-8E21-1B0BC2B86FDF}" type="pres">
      <dgm:prSet presAssocID="{AE7FA83E-DF2A-4641-8738-53D767362676}" presName="sibTrans" presStyleLbl="sibTrans2D1" presStyleIdx="0" presStyleCnt="0"/>
      <dgm:spPr/>
    </dgm:pt>
    <dgm:pt modelId="{544A440F-E84E-4E2E-B4EC-6F45C2F8382B}" type="pres">
      <dgm:prSet presAssocID="{8366996E-7689-4576-8D6A-A1E6D7925BEC}" presName="compNode" presStyleCnt="0"/>
      <dgm:spPr/>
    </dgm:pt>
    <dgm:pt modelId="{9489AE28-5F7A-4DB0-BAAF-00A57F866059}" type="pres">
      <dgm:prSet presAssocID="{8366996E-7689-4576-8D6A-A1E6D7925BEC}" presName="iconBgRect" presStyleLbl="bgShp" presStyleIdx="1" presStyleCnt="2"/>
      <dgm:spPr/>
    </dgm:pt>
    <dgm:pt modelId="{A0B97E4B-3053-4EF7-A10D-AFC56E9B765F}" type="pres">
      <dgm:prSet presAssocID="{8366996E-7689-4576-8D6A-A1E6D7925BEC}" presName="iconRect" presStyleLbl="node1" presStyleIdx="1" presStyleCnt="2"/>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63C976F6-7A63-4AF2-9215-975A44B4DA62}" type="pres">
      <dgm:prSet presAssocID="{8366996E-7689-4576-8D6A-A1E6D7925BEC}" presName="spaceRect" presStyleCnt="0"/>
      <dgm:spPr/>
    </dgm:pt>
    <dgm:pt modelId="{7BA3086F-FCD2-446D-A2C1-9CB3B460F512}" type="pres">
      <dgm:prSet presAssocID="{8366996E-7689-4576-8D6A-A1E6D7925BEC}" presName="textRect" presStyleLbl="revTx" presStyleIdx="1" presStyleCnt="2">
        <dgm:presLayoutVars>
          <dgm:chMax val="1"/>
          <dgm:chPref val="1"/>
        </dgm:presLayoutVars>
      </dgm:prSet>
      <dgm:spPr/>
    </dgm:pt>
  </dgm:ptLst>
  <dgm:cxnLst>
    <dgm:cxn modelId="{ED681B44-161B-4A4D-81E0-CA9199149C22}" srcId="{9CAACC8A-EE5E-44FF-B857-45BF0356C4C2}" destId="{AFFB82C5-7452-4C22-BC5F-7A2CF6AA20BB}" srcOrd="0" destOrd="0" parTransId="{C6260922-3288-406E-952B-84D3B5EA781F}" sibTransId="{AE7FA83E-DF2A-4641-8738-53D767362676}"/>
    <dgm:cxn modelId="{A5526A86-43D7-42D4-8C53-B657B1E9740B}" type="presOf" srcId="{9CAACC8A-EE5E-44FF-B857-45BF0356C4C2}" destId="{466E36EE-C8F1-412D-B0DD-515891CD5149}" srcOrd="0" destOrd="0" presId="urn:microsoft.com/office/officeart/2018/2/layout/IconCircleList"/>
    <dgm:cxn modelId="{B362549C-4023-4284-9428-32F3113C0CFD}" srcId="{9CAACC8A-EE5E-44FF-B857-45BF0356C4C2}" destId="{8366996E-7689-4576-8D6A-A1E6D7925BEC}" srcOrd="1" destOrd="0" parTransId="{6B160296-2E05-423A-83D9-A8C49C854AB5}" sibTransId="{9772177B-18AA-4099-BCDF-5A9E19B110F9}"/>
    <dgm:cxn modelId="{8567B5A6-7589-43FE-A9FF-1596FAF2E995}" type="presOf" srcId="{AFFB82C5-7452-4C22-BC5F-7A2CF6AA20BB}" destId="{D86525A1-8231-4EA1-A8A3-256D19909E3B}" srcOrd="0" destOrd="0" presId="urn:microsoft.com/office/officeart/2018/2/layout/IconCircleList"/>
    <dgm:cxn modelId="{C741B0BB-E6EA-4AD9-9410-FCDB204F3BCC}" type="presOf" srcId="{AE7FA83E-DF2A-4641-8738-53D767362676}" destId="{5BC81DF8-D409-4A9C-8E21-1B0BC2B86FDF}" srcOrd="0" destOrd="0" presId="urn:microsoft.com/office/officeart/2018/2/layout/IconCircleList"/>
    <dgm:cxn modelId="{DC1B8EF9-E5A8-4EB1-B043-D1BDD6A58884}" type="presOf" srcId="{8366996E-7689-4576-8D6A-A1E6D7925BEC}" destId="{7BA3086F-FCD2-446D-A2C1-9CB3B460F512}" srcOrd="0" destOrd="0" presId="urn:microsoft.com/office/officeart/2018/2/layout/IconCircleList"/>
    <dgm:cxn modelId="{58A2A5A4-03B2-407D-99C1-611DF99F865E}" type="presParOf" srcId="{466E36EE-C8F1-412D-B0DD-515891CD5149}" destId="{D2622BC4-125C-4AE2-A3B9-77651A2C855F}" srcOrd="0" destOrd="0" presId="urn:microsoft.com/office/officeart/2018/2/layout/IconCircleList"/>
    <dgm:cxn modelId="{29D131DB-6A07-4095-8ED6-7B607C20FA5C}" type="presParOf" srcId="{D2622BC4-125C-4AE2-A3B9-77651A2C855F}" destId="{6E6312C6-F576-4844-BDDC-99DEF96A060A}" srcOrd="0" destOrd="0" presId="urn:microsoft.com/office/officeart/2018/2/layout/IconCircleList"/>
    <dgm:cxn modelId="{8E26706F-9ED8-4E0D-9952-6B6D5A81A699}" type="presParOf" srcId="{6E6312C6-F576-4844-BDDC-99DEF96A060A}" destId="{A2766642-548D-425A-823F-024A01A18E6E}" srcOrd="0" destOrd="0" presId="urn:microsoft.com/office/officeart/2018/2/layout/IconCircleList"/>
    <dgm:cxn modelId="{877EBDEB-89AD-4262-AA79-41CF6EB96D05}" type="presParOf" srcId="{6E6312C6-F576-4844-BDDC-99DEF96A060A}" destId="{DC6396DE-10FF-4FD8-AF92-12AD30A37731}" srcOrd="1" destOrd="0" presId="urn:microsoft.com/office/officeart/2018/2/layout/IconCircleList"/>
    <dgm:cxn modelId="{F5810582-CC01-481B-BBD8-D39A658AC440}" type="presParOf" srcId="{6E6312C6-F576-4844-BDDC-99DEF96A060A}" destId="{3FF30A2C-166A-405B-8265-C6FAB01A4326}" srcOrd="2" destOrd="0" presId="urn:microsoft.com/office/officeart/2018/2/layout/IconCircleList"/>
    <dgm:cxn modelId="{71A07647-E733-40A7-A054-99A4F7B49216}" type="presParOf" srcId="{6E6312C6-F576-4844-BDDC-99DEF96A060A}" destId="{D86525A1-8231-4EA1-A8A3-256D19909E3B}" srcOrd="3" destOrd="0" presId="urn:microsoft.com/office/officeart/2018/2/layout/IconCircleList"/>
    <dgm:cxn modelId="{FA044AE9-6C6B-475A-B5F0-4EC091F3D759}" type="presParOf" srcId="{D2622BC4-125C-4AE2-A3B9-77651A2C855F}" destId="{5BC81DF8-D409-4A9C-8E21-1B0BC2B86FDF}" srcOrd="1" destOrd="0" presId="urn:microsoft.com/office/officeart/2018/2/layout/IconCircleList"/>
    <dgm:cxn modelId="{9711F814-6430-49C9-8E7D-FB3001A25FEB}" type="presParOf" srcId="{D2622BC4-125C-4AE2-A3B9-77651A2C855F}" destId="{544A440F-E84E-4E2E-B4EC-6F45C2F8382B}" srcOrd="2" destOrd="0" presId="urn:microsoft.com/office/officeart/2018/2/layout/IconCircleList"/>
    <dgm:cxn modelId="{2ABC9516-69AC-4474-906E-164D7A3EE04B}" type="presParOf" srcId="{544A440F-E84E-4E2E-B4EC-6F45C2F8382B}" destId="{9489AE28-5F7A-4DB0-BAAF-00A57F866059}" srcOrd="0" destOrd="0" presId="urn:microsoft.com/office/officeart/2018/2/layout/IconCircleList"/>
    <dgm:cxn modelId="{2B6B998F-4D4D-4C09-872E-6895C09CF8DD}" type="presParOf" srcId="{544A440F-E84E-4E2E-B4EC-6F45C2F8382B}" destId="{A0B97E4B-3053-4EF7-A10D-AFC56E9B765F}" srcOrd="1" destOrd="0" presId="urn:microsoft.com/office/officeart/2018/2/layout/IconCircleList"/>
    <dgm:cxn modelId="{C434B4F0-56F5-4FFD-A64F-2AD111536105}" type="presParOf" srcId="{544A440F-E84E-4E2E-B4EC-6F45C2F8382B}" destId="{63C976F6-7A63-4AF2-9215-975A44B4DA62}" srcOrd="2" destOrd="0" presId="urn:microsoft.com/office/officeart/2018/2/layout/IconCircleList"/>
    <dgm:cxn modelId="{1C662C5C-9AD7-4546-8F4E-E4A4A5ECF12E}" type="presParOf" srcId="{544A440F-E84E-4E2E-B4EC-6F45C2F8382B}" destId="{7BA3086F-FCD2-446D-A2C1-9CB3B460F51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10756-60BD-4823-ABE8-DEF505DA516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0050C40-388E-410F-BA67-DBFC9744768F}">
      <dgm:prSet/>
      <dgm:spPr/>
      <dgm:t>
        <a:bodyPr/>
        <a:lstStyle/>
        <a:p>
          <a:r>
            <a:rPr lang="en-US" dirty="0">
              <a:solidFill>
                <a:schemeClr val="tx1">
                  <a:lumMod val="65000"/>
                  <a:lumOff val="35000"/>
                </a:schemeClr>
              </a:solidFill>
            </a:rPr>
            <a:t>Critical and creative thinking</a:t>
          </a:r>
        </a:p>
      </dgm:t>
    </dgm:pt>
    <dgm:pt modelId="{AC97BC76-FBAB-49E5-8D9C-007FF28A685F}" type="parTrans" cxnId="{BFAC448D-7DBB-4881-859A-C0185F819363}">
      <dgm:prSet/>
      <dgm:spPr/>
      <dgm:t>
        <a:bodyPr/>
        <a:lstStyle/>
        <a:p>
          <a:endParaRPr lang="en-US"/>
        </a:p>
      </dgm:t>
    </dgm:pt>
    <dgm:pt modelId="{807610A8-2111-4804-BE03-FA60D3A6E3B0}" type="sibTrans" cxnId="{BFAC448D-7DBB-4881-859A-C0185F819363}">
      <dgm:prSet/>
      <dgm:spPr/>
      <dgm:t>
        <a:bodyPr/>
        <a:lstStyle/>
        <a:p>
          <a:endParaRPr lang="en-US"/>
        </a:p>
      </dgm:t>
    </dgm:pt>
    <dgm:pt modelId="{D6E92C8E-E45F-4317-A745-C6C132425B4E}">
      <dgm:prSet/>
      <dgm:spPr/>
      <dgm:t>
        <a:bodyPr/>
        <a:lstStyle/>
        <a:p>
          <a:r>
            <a:rPr lang="en-US" dirty="0">
              <a:solidFill>
                <a:schemeClr val="tx1">
                  <a:lumMod val="65000"/>
                  <a:lumOff val="35000"/>
                </a:schemeClr>
              </a:solidFill>
            </a:rPr>
            <a:t>Reading and evaluation of primary literature</a:t>
          </a:r>
        </a:p>
      </dgm:t>
    </dgm:pt>
    <dgm:pt modelId="{4F399383-267F-42DD-A947-BE7BE2823497}" type="parTrans" cxnId="{030287CF-C5AE-49E1-A680-19D696D00C7F}">
      <dgm:prSet/>
      <dgm:spPr/>
      <dgm:t>
        <a:bodyPr/>
        <a:lstStyle/>
        <a:p>
          <a:endParaRPr lang="en-US"/>
        </a:p>
      </dgm:t>
    </dgm:pt>
    <dgm:pt modelId="{A20D009D-58C7-432F-A45D-C444D0ADBD07}" type="sibTrans" cxnId="{030287CF-C5AE-49E1-A680-19D696D00C7F}">
      <dgm:prSet/>
      <dgm:spPr/>
      <dgm:t>
        <a:bodyPr/>
        <a:lstStyle/>
        <a:p>
          <a:endParaRPr lang="en-US"/>
        </a:p>
      </dgm:t>
    </dgm:pt>
    <dgm:pt modelId="{7462434B-C1DE-4FB8-B6D5-F38E2F4579DF}">
      <dgm:prSet/>
      <dgm:spPr/>
      <dgm:t>
        <a:bodyPr/>
        <a:lstStyle/>
        <a:p>
          <a:r>
            <a:rPr lang="en-US" dirty="0">
              <a:solidFill>
                <a:schemeClr val="tx1">
                  <a:lumMod val="65000"/>
                  <a:lumOff val="35000"/>
                </a:schemeClr>
              </a:solidFill>
            </a:rPr>
            <a:t>Writing of proposals and manuscripts</a:t>
          </a:r>
        </a:p>
      </dgm:t>
    </dgm:pt>
    <dgm:pt modelId="{4322DF05-BFDD-4EDC-BC90-4695F0198F9E}" type="parTrans" cxnId="{0B6DAB94-73B5-4E8C-896B-213BA4A6F8B3}">
      <dgm:prSet/>
      <dgm:spPr/>
      <dgm:t>
        <a:bodyPr/>
        <a:lstStyle/>
        <a:p>
          <a:endParaRPr lang="en-US"/>
        </a:p>
      </dgm:t>
    </dgm:pt>
    <dgm:pt modelId="{0018DF4C-6C5B-42C9-9275-F6F85A60B0FE}" type="sibTrans" cxnId="{0B6DAB94-73B5-4E8C-896B-213BA4A6F8B3}">
      <dgm:prSet/>
      <dgm:spPr/>
      <dgm:t>
        <a:bodyPr/>
        <a:lstStyle/>
        <a:p>
          <a:endParaRPr lang="en-US"/>
        </a:p>
      </dgm:t>
    </dgm:pt>
    <dgm:pt modelId="{99E32816-378E-455C-B0AB-9B9611C794A2}">
      <dgm:prSet/>
      <dgm:spPr/>
      <dgm:t>
        <a:bodyPr/>
        <a:lstStyle/>
        <a:p>
          <a:r>
            <a:rPr lang="en-US" dirty="0">
              <a:solidFill>
                <a:schemeClr val="tx1">
                  <a:lumMod val="65000"/>
                  <a:lumOff val="35000"/>
                </a:schemeClr>
              </a:solidFill>
            </a:rPr>
            <a:t>Oral presentation</a:t>
          </a:r>
        </a:p>
      </dgm:t>
    </dgm:pt>
    <dgm:pt modelId="{ECE0E621-530A-4932-A0C2-C8DA378CE44B}" type="parTrans" cxnId="{787F48ED-A8DF-4CD5-83B9-99DD7940782A}">
      <dgm:prSet/>
      <dgm:spPr/>
      <dgm:t>
        <a:bodyPr/>
        <a:lstStyle/>
        <a:p>
          <a:endParaRPr lang="en-US"/>
        </a:p>
      </dgm:t>
    </dgm:pt>
    <dgm:pt modelId="{98034061-8291-4EB5-854F-B8648B1DF5CF}" type="sibTrans" cxnId="{787F48ED-A8DF-4CD5-83B9-99DD7940782A}">
      <dgm:prSet/>
      <dgm:spPr/>
      <dgm:t>
        <a:bodyPr/>
        <a:lstStyle/>
        <a:p>
          <a:endParaRPr lang="en-US"/>
        </a:p>
      </dgm:t>
    </dgm:pt>
    <dgm:pt modelId="{EF2759A0-E051-4CB7-80FF-3AB23FFD9FCB}">
      <dgm:prSet/>
      <dgm:spPr/>
      <dgm:t>
        <a:bodyPr/>
        <a:lstStyle/>
        <a:p>
          <a:r>
            <a:rPr lang="en-US" dirty="0">
              <a:solidFill>
                <a:schemeClr val="tx1">
                  <a:lumMod val="65000"/>
                  <a:lumOff val="35000"/>
                </a:schemeClr>
              </a:solidFill>
            </a:rPr>
            <a:t>Classroom teaching</a:t>
          </a:r>
        </a:p>
      </dgm:t>
    </dgm:pt>
    <dgm:pt modelId="{BA1BF168-D502-415D-9F94-D228C3C14165}" type="parTrans" cxnId="{762AF54E-80A8-4FF5-A8A1-77E97B76DA76}">
      <dgm:prSet/>
      <dgm:spPr/>
      <dgm:t>
        <a:bodyPr/>
        <a:lstStyle/>
        <a:p>
          <a:endParaRPr lang="en-US"/>
        </a:p>
      </dgm:t>
    </dgm:pt>
    <dgm:pt modelId="{B2DD9634-727C-4C44-BD80-7F5041C181C4}" type="sibTrans" cxnId="{762AF54E-80A8-4FF5-A8A1-77E97B76DA76}">
      <dgm:prSet/>
      <dgm:spPr/>
      <dgm:t>
        <a:bodyPr/>
        <a:lstStyle/>
        <a:p>
          <a:endParaRPr lang="en-US"/>
        </a:p>
      </dgm:t>
    </dgm:pt>
    <dgm:pt modelId="{E8D3927C-E17A-4E76-BF11-7D66E930D465}">
      <dgm:prSet/>
      <dgm:spPr/>
      <dgm:t>
        <a:bodyPr/>
        <a:lstStyle/>
        <a:p>
          <a:r>
            <a:rPr lang="en-US" dirty="0">
              <a:solidFill>
                <a:schemeClr val="tx1">
                  <a:lumMod val="65000"/>
                  <a:lumOff val="35000"/>
                </a:schemeClr>
              </a:solidFill>
            </a:rPr>
            <a:t>Communication with scientific and lay audiences</a:t>
          </a:r>
        </a:p>
      </dgm:t>
    </dgm:pt>
    <dgm:pt modelId="{76874532-96C4-48A3-AEA2-89D853DD7A24}" type="parTrans" cxnId="{E6D61F34-A5EC-411A-8022-E541D950CA5F}">
      <dgm:prSet/>
      <dgm:spPr/>
      <dgm:t>
        <a:bodyPr/>
        <a:lstStyle/>
        <a:p>
          <a:endParaRPr lang="en-US"/>
        </a:p>
      </dgm:t>
    </dgm:pt>
    <dgm:pt modelId="{A9F38775-2302-45FF-9542-AE16FC2930C5}" type="sibTrans" cxnId="{E6D61F34-A5EC-411A-8022-E541D950CA5F}">
      <dgm:prSet/>
      <dgm:spPr/>
      <dgm:t>
        <a:bodyPr/>
        <a:lstStyle/>
        <a:p>
          <a:endParaRPr lang="en-US"/>
        </a:p>
      </dgm:t>
    </dgm:pt>
    <dgm:pt modelId="{235079EF-C6FB-4227-A1F0-C8534128C38C}" type="pres">
      <dgm:prSet presAssocID="{33110756-60BD-4823-ABE8-DEF505DA5161}" presName="root" presStyleCnt="0">
        <dgm:presLayoutVars>
          <dgm:dir/>
          <dgm:resizeHandles val="exact"/>
        </dgm:presLayoutVars>
      </dgm:prSet>
      <dgm:spPr/>
    </dgm:pt>
    <dgm:pt modelId="{C59BC835-BCB3-456A-B94C-1FA36E57A18D}" type="pres">
      <dgm:prSet presAssocID="{33110756-60BD-4823-ABE8-DEF505DA5161}" presName="container" presStyleCnt="0">
        <dgm:presLayoutVars>
          <dgm:dir/>
          <dgm:resizeHandles val="exact"/>
        </dgm:presLayoutVars>
      </dgm:prSet>
      <dgm:spPr/>
    </dgm:pt>
    <dgm:pt modelId="{C622FE7A-9CE5-4E16-B4A5-2AE64870FA5A}" type="pres">
      <dgm:prSet presAssocID="{80050C40-388E-410F-BA67-DBFC9744768F}" presName="compNode" presStyleCnt="0"/>
      <dgm:spPr/>
    </dgm:pt>
    <dgm:pt modelId="{EC0B25A6-B1C4-48A0-8441-93138E325227}" type="pres">
      <dgm:prSet presAssocID="{80050C40-388E-410F-BA67-DBFC9744768F}" presName="iconBgRect" presStyleLbl="bgShp" presStyleIdx="0" presStyleCnt="6"/>
      <dgm:spPr/>
    </dgm:pt>
    <dgm:pt modelId="{33E3590E-C36C-4C5B-8E3D-762B837744AF}" type="pres">
      <dgm:prSet presAssocID="{80050C40-388E-410F-BA67-DBFC9744768F}" presName="iconRect" presStyleLbl="node1" presStyleIdx="0"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F2584171-B76B-44F0-BD97-8046C18780DF}" type="pres">
      <dgm:prSet presAssocID="{80050C40-388E-410F-BA67-DBFC9744768F}" presName="spaceRect" presStyleCnt="0"/>
      <dgm:spPr/>
    </dgm:pt>
    <dgm:pt modelId="{7D04A2D9-5A48-423D-B409-31B54D9391F7}" type="pres">
      <dgm:prSet presAssocID="{80050C40-388E-410F-BA67-DBFC9744768F}" presName="textRect" presStyleLbl="revTx" presStyleIdx="0" presStyleCnt="6">
        <dgm:presLayoutVars>
          <dgm:chMax val="1"/>
          <dgm:chPref val="1"/>
        </dgm:presLayoutVars>
      </dgm:prSet>
      <dgm:spPr/>
    </dgm:pt>
    <dgm:pt modelId="{530F4BC3-14A5-4710-AD3C-6BF8F2A3552A}" type="pres">
      <dgm:prSet presAssocID="{807610A8-2111-4804-BE03-FA60D3A6E3B0}" presName="sibTrans" presStyleLbl="sibTrans2D1" presStyleIdx="0" presStyleCnt="0"/>
      <dgm:spPr/>
    </dgm:pt>
    <dgm:pt modelId="{D23F24B7-1437-48D6-AED3-4F8E40DBFFB6}" type="pres">
      <dgm:prSet presAssocID="{D6E92C8E-E45F-4317-A745-C6C132425B4E}" presName="compNode" presStyleCnt="0"/>
      <dgm:spPr/>
    </dgm:pt>
    <dgm:pt modelId="{812F2C6D-EB60-4200-98A6-3006170D64B2}" type="pres">
      <dgm:prSet presAssocID="{D6E92C8E-E45F-4317-A745-C6C132425B4E}" presName="iconBgRect" presStyleLbl="bgShp" presStyleIdx="1" presStyleCnt="6"/>
      <dgm:spPr/>
    </dgm:pt>
    <dgm:pt modelId="{DD374F76-8323-4BE3-ABBB-D334EABA497C}" type="pres">
      <dgm:prSet presAssocID="{D6E92C8E-E45F-4317-A745-C6C132425B4E}" presName="iconRect" presStyleLbl="node1" presStyleIdx="1"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B0EC3F3-983A-48B7-A2C6-327A519460F2}" type="pres">
      <dgm:prSet presAssocID="{D6E92C8E-E45F-4317-A745-C6C132425B4E}" presName="spaceRect" presStyleCnt="0"/>
      <dgm:spPr/>
    </dgm:pt>
    <dgm:pt modelId="{A033085D-105F-4159-A6A8-116BAD19A704}" type="pres">
      <dgm:prSet presAssocID="{D6E92C8E-E45F-4317-A745-C6C132425B4E}" presName="textRect" presStyleLbl="revTx" presStyleIdx="1" presStyleCnt="6">
        <dgm:presLayoutVars>
          <dgm:chMax val="1"/>
          <dgm:chPref val="1"/>
        </dgm:presLayoutVars>
      </dgm:prSet>
      <dgm:spPr/>
    </dgm:pt>
    <dgm:pt modelId="{B78059F0-A614-4C82-90AF-54E6B9107DA3}" type="pres">
      <dgm:prSet presAssocID="{A20D009D-58C7-432F-A45D-C444D0ADBD07}" presName="sibTrans" presStyleLbl="sibTrans2D1" presStyleIdx="0" presStyleCnt="0"/>
      <dgm:spPr/>
    </dgm:pt>
    <dgm:pt modelId="{E8F30F7C-D0AA-4B1A-817D-E2BBE5A0BE93}" type="pres">
      <dgm:prSet presAssocID="{7462434B-C1DE-4FB8-B6D5-F38E2F4579DF}" presName="compNode" presStyleCnt="0"/>
      <dgm:spPr/>
    </dgm:pt>
    <dgm:pt modelId="{3126D73C-05C4-4DB5-B3C8-E256A6F31B9F}" type="pres">
      <dgm:prSet presAssocID="{7462434B-C1DE-4FB8-B6D5-F38E2F4579DF}" presName="iconBgRect" presStyleLbl="bgShp" presStyleIdx="2" presStyleCnt="6"/>
      <dgm:spPr/>
    </dgm:pt>
    <dgm:pt modelId="{F909F697-8E2B-4081-AF55-DA5856A17AC5}" type="pres">
      <dgm:prSet presAssocID="{7462434B-C1DE-4FB8-B6D5-F38E2F4579DF}" presName="iconRect" presStyleLbl="node1" presStyleIdx="2"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encil"/>
        </a:ext>
      </dgm:extLst>
    </dgm:pt>
    <dgm:pt modelId="{BABD81ED-394B-476E-B8EC-38787CA058E3}" type="pres">
      <dgm:prSet presAssocID="{7462434B-C1DE-4FB8-B6D5-F38E2F4579DF}" presName="spaceRect" presStyleCnt="0"/>
      <dgm:spPr/>
    </dgm:pt>
    <dgm:pt modelId="{CAEB16D2-C93F-4F13-8D90-9442126BA0D5}" type="pres">
      <dgm:prSet presAssocID="{7462434B-C1DE-4FB8-B6D5-F38E2F4579DF}" presName="textRect" presStyleLbl="revTx" presStyleIdx="2" presStyleCnt="6">
        <dgm:presLayoutVars>
          <dgm:chMax val="1"/>
          <dgm:chPref val="1"/>
        </dgm:presLayoutVars>
      </dgm:prSet>
      <dgm:spPr/>
    </dgm:pt>
    <dgm:pt modelId="{8F3EA811-5172-4A19-A823-1BEA8BF2F006}" type="pres">
      <dgm:prSet presAssocID="{0018DF4C-6C5B-42C9-9275-F6F85A60B0FE}" presName="sibTrans" presStyleLbl="sibTrans2D1" presStyleIdx="0" presStyleCnt="0"/>
      <dgm:spPr/>
    </dgm:pt>
    <dgm:pt modelId="{D4F8470D-F443-4812-9363-1BF575342720}" type="pres">
      <dgm:prSet presAssocID="{99E32816-378E-455C-B0AB-9B9611C794A2}" presName="compNode" presStyleCnt="0"/>
      <dgm:spPr/>
    </dgm:pt>
    <dgm:pt modelId="{3B62EE6C-1326-462D-9E63-93FFE1A298F8}" type="pres">
      <dgm:prSet presAssocID="{99E32816-378E-455C-B0AB-9B9611C794A2}" presName="iconBgRect" presStyleLbl="bgShp" presStyleIdx="3" presStyleCnt="6"/>
      <dgm:spPr/>
    </dgm:pt>
    <dgm:pt modelId="{1982CB25-D21D-490E-A5CF-CD57EB0BCD4E}" type="pres">
      <dgm:prSet presAssocID="{99E32816-378E-455C-B0AB-9B9611C794A2}" presName="iconRect" presStyleLbl="node1" presStyleIdx="3"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72A0700D-A88A-4A91-853F-467783DB69B0}" type="pres">
      <dgm:prSet presAssocID="{99E32816-378E-455C-B0AB-9B9611C794A2}" presName="spaceRect" presStyleCnt="0"/>
      <dgm:spPr/>
    </dgm:pt>
    <dgm:pt modelId="{9249801C-2202-4FAB-8D47-36E64FD22645}" type="pres">
      <dgm:prSet presAssocID="{99E32816-378E-455C-B0AB-9B9611C794A2}" presName="textRect" presStyleLbl="revTx" presStyleIdx="3" presStyleCnt="6">
        <dgm:presLayoutVars>
          <dgm:chMax val="1"/>
          <dgm:chPref val="1"/>
        </dgm:presLayoutVars>
      </dgm:prSet>
      <dgm:spPr/>
    </dgm:pt>
    <dgm:pt modelId="{FAA507F7-D39D-4D49-910E-4782750BC1A2}" type="pres">
      <dgm:prSet presAssocID="{98034061-8291-4EB5-854F-B8648B1DF5CF}" presName="sibTrans" presStyleLbl="sibTrans2D1" presStyleIdx="0" presStyleCnt="0"/>
      <dgm:spPr/>
    </dgm:pt>
    <dgm:pt modelId="{141130BE-ACFE-49E7-B066-7DFD385FE2E1}" type="pres">
      <dgm:prSet presAssocID="{EF2759A0-E051-4CB7-80FF-3AB23FFD9FCB}" presName="compNode" presStyleCnt="0"/>
      <dgm:spPr/>
    </dgm:pt>
    <dgm:pt modelId="{7801C8C3-8ED7-45F0-94BD-8D2917605B39}" type="pres">
      <dgm:prSet presAssocID="{EF2759A0-E051-4CB7-80FF-3AB23FFD9FCB}" presName="iconBgRect" presStyleLbl="bgShp" presStyleIdx="4" presStyleCnt="6"/>
      <dgm:spPr/>
    </dgm:pt>
    <dgm:pt modelId="{F6AC05DD-8588-4B41-8F5C-53E0BADDAD73}" type="pres">
      <dgm:prSet presAssocID="{EF2759A0-E051-4CB7-80FF-3AB23FFD9FCB}" presName="iconRect" presStyleLbl="node1" presStyleIdx="4"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E381A745-A62C-40F1-BFA2-CD7D96CEBDCF}" type="pres">
      <dgm:prSet presAssocID="{EF2759A0-E051-4CB7-80FF-3AB23FFD9FCB}" presName="spaceRect" presStyleCnt="0"/>
      <dgm:spPr/>
    </dgm:pt>
    <dgm:pt modelId="{68E311A9-ECBE-476F-A53C-3D92F0423E43}" type="pres">
      <dgm:prSet presAssocID="{EF2759A0-E051-4CB7-80FF-3AB23FFD9FCB}" presName="textRect" presStyleLbl="revTx" presStyleIdx="4" presStyleCnt="6">
        <dgm:presLayoutVars>
          <dgm:chMax val="1"/>
          <dgm:chPref val="1"/>
        </dgm:presLayoutVars>
      </dgm:prSet>
      <dgm:spPr/>
    </dgm:pt>
    <dgm:pt modelId="{8E2D5D29-D7FF-429A-BF16-7C3C3D4B5C33}" type="pres">
      <dgm:prSet presAssocID="{B2DD9634-727C-4C44-BD80-7F5041C181C4}" presName="sibTrans" presStyleLbl="sibTrans2D1" presStyleIdx="0" presStyleCnt="0"/>
      <dgm:spPr/>
    </dgm:pt>
    <dgm:pt modelId="{3C4362FE-5AD2-4DB0-BB44-AE61819A52BE}" type="pres">
      <dgm:prSet presAssocID="{E8D3927C-E17A-4E76-BF11-7D66E930D465}" presName="compNode" presStyleCnt="0"/>
      <dgm:spPr/>
    </dgm:pt>
    <dgm:pt modelId="{29D7D41B-E373-4E99-8884-69BE912B91A3}" type="pres">
      <dgm:prSet presAssocID="{E8D3927C-E17A-4E76-BF11-7D66E930D465}" presName="iconBgRect" presStyleLbl="bgShp" presStyleIdx="5" presStyleCnt="6"/>
      <dgm:spPr/>
    </dgm:pt>
    <dgm:pt modelId="{25C63079-A52F-4697-A11B-A7D2757C205A}" type="pres">
      <dgm:prSet presAssocID="{E8D3927C-E17A-4E76-BF11-7D66E930D465}" presName="iconRect" presStyleLbl="node1" presStyleIdx="5" presStyleCnt="6"/>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5463375-29A9-4869-A922-E0CF510138CE}" type="pres">
      <dgm:prSet presAssocID="{E8D3927C-E17A-4E76-BF11-7D66E930D465}" presName="spaceRect" presStyleCnt="0"/>
      <dgm:spPr/>
    </dgm:pt>
    <dgm:pt modelId="{B54C0636-CE13-488F-B09D-06A7B5F7830D}" type="pres">
      <dgm:prSet presAssocID="{E8D3927C-E17A-4E76-BF11-7D66E930D465}" presName="textRect" presStyleLbl="revTx" presStyleIdx="5" presStyleCnt="6">
        <dgm:presLayoutVars>
          <dgm:chMax val="1"/>
          <dgm:chPref val="1"/>
        </dgm:presLayoutVars>
      </dgm:prSet>
      <dgm:spPr/>
    </dgm:pt>
  </dgm:ptLst>
  <dgm:cxnLst>
    <dgm:cxn modelId="{5F32F810-3178-4DD5-B84F-10FDBEDDDCD6}" type="presOf" srcId="{E8D3927C-E17A-4E76-BF11-7D66E930D465}" destId="{B54C0636-CE13-488F-B09D-06A7B5F7830D}" srcOrd="0" destOrd="0" presId="urn:microsoft.com/office/officeart/2018/2/layout/IconCircleList"/>
    <dgm:cxn modelId="{E6D61F34-A5EC-411A-8022-E541D950CA5F}" srcId="{33110756-60BD-4823-ABE8-DEF505DA5161}" destId="{E8D3927C-E17A-4E76-BF11-7D66E930D465}" srcOrd="5" destOrd="0" parTransId="{76874532-96C4-48A3-AEA2-89D853DD7A24}" sibTransId="{A9F38775-2302-45FF-9542-AE16FC2930C5}"/>
    <dgm:cxn modelId="{5517BF45-1073-4DF0-BAE5-6B02C5FDEC34}" type="presOf" srcId="{B2DD9634-727C-4C44-BD80-7F5041C181C4}" destId="{8E2D5D29-D7FF-429A-BF16-7C3C3D4B5C33}" srcOrd="0" destOrd="0" presId="urn:microsoft.com/office/officeart/2018/2/layout/IconCircleList"/>
    <dgm:cxn modelId="{7CD52E48-6E23-4EC1-A464-EC25A2E47740}" type="presOf" srcId="{D6E92C8E-E45F-4317-A745-C6C132425B4E}" destId="{A033085D-105F-4159-A6A8-116BAD19A704}" srcOrd="0" destOrd="0" presId="urn:microsoft.com/office/officeart/2018/2/layout/IconCircleList"/>
    <dgm:cxn modelId="{70345A4B-3015-40EA-BC5E-EBEE7E727612}" type="presOf" srcId="{98034061-8291-4EB5-854F-B8648B1DF5CF}" destId="{FAA507F7-D39D-4D49-910E-4782750BC1A2}" srcOrd="0" destOrd="0" presId="urn:microsoft.com/office/officeart/2018/2/layout/IconCircleList"/>
    <dgm:cxn modelId="{762AF54E-80A8-4FF5-A8A1-77E97B76DA76}" srcId="{33110756-60BD-4823-ABE8-DEF505DA5161}" destId="{EF2759A0-E051-4CB7-80FF-3AB23FFD9FCB}" srcOrd="4" destOrd="0" parTransId="{BA1BF168-D502-415D-9F94-D228C3C14165}" sibTransId="{B2DD9634-727C-4C44-BD80-7F5041C181C4}"/>
    <dgm:cxn modelId="{BFAC448D-7DBB-4881-859A-C0185F819363}" srcId="{33110756-60BD-4823-ABE8-DEF505DA5161}" destId="{80050C40-388E-410F-BA67-DBFC9744768F}" srcOrd="0" destOrd="0" parTransId="{AC97BC76-FBAB-49E5-8D9C-007FF28A685F}" sibTransId="{807610A8-2111-4804-BE03-FA60D3A6E3B0}"/>
    <dgm:cxn modelId="{0B6DAB94-73B5-4E8C-896B-213BA4A6F8B3}" srcId="{33110756-60BD-4823-ABE8-DEF505DA5161}" destId="{7462434B-C1DE-4FB8-B6D5-F38E2F4579DF}" srcOrd="2" destOrd="0" parTransId="{4322DF05-BFDD-4EDC-BC90-4695F0198F9E}" sibTransId="{0018DF4C-6C5B-42C9-9275-F6F85A60B0FE}"/>
    <dgm:cxn modelId="{1092DFB3-5100-4EA3-B0BC-5967422E1FC1}" type="presOf" srcId="{A20D009D-58C7-432F-A45D-C444D0ADBD07}" destId="{B78059F0-A614-4C82-90AF-54E6B9107DA3}" srcOrd="0" destOrd="0" presId="urn:microsoft.com/office/officeart/2018/2/layout/IconCircleList"/>
    <dgm:cxn modelId="{E0B21BB5-26F4-4FD8-9939-A5A7AB787BD4}" type="presOf" srcId="{99E32816-378E-455C-B0AB-9B9611C794A2}" destId="{9249801C-2202-4FAB-8D47-36E64FD22645}" srcOrd="0" destOrd="0" presId="urn:microsoft.com/office/officeart/2018/2/layout/IconCircleList"/>
    <dgm:cxn modelId="{0A69E2C3-48A0-4DF3-B58D-1235B720424A}" type="presOf" srcId="{7462434B-C1DE-4FB8-B6D5-F38E2F4579DF}" destId="{CAEB16D2-C93F-4F13-8D90-9442126BA0D5}" srcOrd="0" destOrd="0" presId="urn:microsoft.com/office/officeart/2018/2/layout/IconCircleList"/>
    <dgm:cxn modelId="{242D3ACF-64E1-48DE-97CC-AED0EA9AD4B3}" type="presOf" srcId="{EF2759A0-E051-4CB7-80FF-3AB23FFD9FCB}" destId="{68E311A9-ECBE-476F-A53C-3D92F0423E43}" srcOrd="0" destOrd="0" presId="urn:microsoft.com/office/officeart/2018/2/layout/IconCircleList"/>
    <dgm:cxn modelId="{030287CF-C5AE-49E1-A680-19D696D00C7F}" srcId="{33110756-60BD-4823-ABE8-DEF505DA5161}" destId="{D6E92C8E-E45F-4317-A745-C6C132425B4E}" srcOrd="1" destOrd="0" parTransId="{4F399383-267F-42DD-A947-BE7BE2823497}" sibTransId="{A20D009D-58C7-432F-A45D-C444D0ADBD07}"/>
    <dgm:cxn modelId="{0722A2D8-B2D4-4447-9141-2CF29C6BD496}" type="presOf" srcId="{807610A8-2111-4804-BE03-FA60D3A6E3B0}" destId="{530F4BC3-14A5-4710-AD3C-6BF8F2A3552A}" srcOrd="0" destOrd="0" presId="urn:microsoft.com/office/officeart/2018/2/layout/IconCircleList"/>
    <dgm:cxn modelId="{6FA6C9DC-5849-449E-A9EC-FCD610EDA8BE}" type="presOf" srcId="{0018DF4C-6C5B-42C9-9275-F6F85A60B0FE}" destId="{8F3EA811-5172-4A19-A823-1BEA8BF2F006}" srcOrd="0" destOrd="0" presId="urn:microsoft.com/office/officeart/2018/2/layout/IconCircleList"/>
    <dgm:cxn modelId="{787F48ED-A8DF-4CD5-83B9-99DD7940782A}" srcId="{33110756-60BD-4823-ABE8-DEF505DA5161}" destId="{99E32816-378E-455C-B0AB-9B9611C794A2}" srcOrd="3" destOrd="0" parTransId="{ECE0E621-530A-4932-A0C2-C8DA378CE44B}" sibTransId="{98034061-8291-4EB5-854F-B8648B1DF5CF}"/>
    <dgm:cxn modelId="{74F6EDFE-AD12-4C02-9AD9-2BBBEA762DEE}" type="presOf" srcId="{33110756-60BD-4823-ABE8-DEF505DA5161}" destId="{235079EF-C6FB-4227-A1F0-C8534128C38C}" srcOrd="0" destOrd="0" presId="urn:microsoft.com/office/officeart/2018/2/layout/IconCircleList"/>
    <dgm:cxn modelId="{13BF3AFF-25A4-41AF-A4D3-13C3FED36A40}" type="presOf" srcId="{80050C40-388E-410F-BA67-DBFC9744768F}" destId="{7D04A2D9-5A48-423D-B409-31B54D9391F7}" srcOrd="0" destOrd="0" presId="urn:microsoft.com/office/officeart/2018/2/layout/IconCircleList"/>
    <dgm:cxn modelId="{1696E626-AA5C-449C-B2ED-F1EE176B07CB}" type="presParOf" srcId="{235079EF-C6FB-4227-A1F0-C8534128C38C}" destId="{C59BC835-BCB3-456A-B94C-1FA36E57A18D}" srcOrd="0" destOrd="0" presId="urn:microsoft.com/office/officeart/2018/2/layout/IconCircleList"/>
    <dgm:cxn modelId="{3B0A69CC-F0CB-46A4-A07E-B21440D59607}" type="presParOf" srcId="{C59BC835-BCB3-456A-B94C-1FA36E57A18D}" destId="{C622FE7A-9CE5-4E16-B4A5-2AE64870FA5A}" srcOrd="0" destOrd="0" presId="urn:microsoft.com/office/officeart/2018/2/layout/IconCircleList"/>
    <dgm:cxn modelId="{DDBCF032-1577-4001-B254-A1282C2A9086}" type="presParOf" srcId="{C622FE7A-9CE5-4E16-B4A5-2AE64870FA5A}" destId="{EC0B25A6-B1C4-48A0-8441-93138E325227}" srcOrd="0" destOrd="0" presId="urn:microsoft.com/office/officeart/2018/2/layout/IconCircleList"/>
    <dgm:cxn modelId="{BA5260CC-B941-4E0B-935B-5B9751C6856D}" type="presParOf" srcId="{C622FE7A-9CE5-4E16-B4A5-2AE64870FA5A}" destId="{33E3590E-C36C-4C5B-8E3D-762B837744AF}" srcOrd="1" destOrd="0" presId="urn:microsoft.com/office/officeart/2018/2/layout/IconCircleList"/>
    <dgm:cxn modelId="{3138FD61-CE68-46BB-AE8B-ACC8311DDC15}" type="presParOf" srcId="{C622FE7A-9CE5-4E16-B4A5-2AE64870FA5A}" destId="{F2584171-B76B-44F0-BD97-8046C18780DF}" srcOrd="2" destOrd="0" presId="urn:microsoft.com/office/officeart/2018/2/layout/IconCircleList"/>
    <dgm:cxn modelId="{D4F45CF2-185A-46C9-9672-E4CAA7E3B48E}" type="presParOf" srcId="{C622FE7A-9CE5-4E16-B4A5-2AE64870FA5A}" destId="{7D04A2D9-5A48-423D-B409-31B54D9391F7}" srcOrd="3" destOrd="0" presId="urn:microsoft.com/office/officeart/2018/2/layout/IconCircleList"/>
    <dgm:cxn modelId="{3223961A-E86F-464C-BCCD-57A1DF823EB1}" type="presParOf" srcId="{C59BC835-BCB3-456A-B94C-1FA36E57A18D}" destId="{530F4BC3-14A5-4710-AD3C-6BF8F2A3552A}" srcOrd="1" destOrd="0" presId="urn:microsoft.com/office/officeart/2018/2/layout/IconCircleList"/>
    <dgm:cxn modelId="{241B25B4-F9CA-4440-BA07-8CD37B016991}" type="presParOf" srcId="{C59BC835-BCB3-456A-B94C-1FA36E57A18D}" destId="{D23F24B7-1437-48D6-AED3-4F8E40DBFFB6}" srcOrd="2" destOrd="0" presId="urn:microsoft.com/office/officeart/2018/2/layout/IconCircleList"/>
    <dgm:cxn modelId="{94FF1D04-5E70-448C-A9DC-5131AC41723E}" type="presParOf" srcId="{D23F24B7-1437-48D6-AED3-4F8E40DBFFB6}" destId="{812F2C6D-EB60-4200-98A6-3006170D64B2}" srcOrd="0" destOrd="0" presId="urn:microsoft.com/office/officeart/2018/2/layout/IconCircleList"/>
    <dgm:cxn modelId="{9F366B6A-4CBB-4099-B41B-3D0023AA4EC9}" type="presParOf" srcId="{D23F24B7-1437-48D6-AED3-4F8E40DBFFB6}" destId="{DD374F76-8323-4BE3-ABBB-D334EABA497C}" srcOrd="1" destOrd="0" presId="urn:microsoft.com/office/officeart/2018/2/layout/IconCircleList"/>
    <dgm:cxn modelId="{65A96BAE-8882-43F9-A491-0E6C343F926C}" type="presParOf" srcId="{D23F24B7-1437-48D6-AED3-4F8E40DBFFB6}" destId="{0B0EC3F3-983A-48B7-A2C6-327A519460F2}" srcOrd="2" destOrd="0" presId="urn:microsoft.com/office/officeart/2018/2/layout/IconCircleList"/>
    <dgm:cxn modelId="{585FE3F0-84C8-42CF-A5F5-F2F916A64312}" type="presParOf" srcId="{D23F24B7-1437-48D6-AED3-4F8E40DBFFB6}" destId="{A033085D-105F-4159-A6A8-116BAD19A704}" srcOrd="3" destOrd="0" presId="urn:microsoft.com/office/officeart/2018/2/layout/IconCircleList"/>
    <dgm:cxn modelId="{2F684CDE-6495-4CDD-B343-62E7430A6EF0}" type="presParOf" srcId="{C59BC835-BCB3-456A-B94C-1FA36E57A18D}" destId="{B78059F0-A614-4C82-90AF-54E6B9107DA3}" srcOrd="3" destOrd="0" presId="urn:microsoft.com/office/officeart/2018/2/layout/IconCircleList"/>
    <dgm:cxn modelId="{883F0E59-4D06-4E0E-86E1-BA0894A3A18E}" type="presParOf" srcId="{C59BC835-BCB3-456A-B94C-1FA36E57A18D}" destId="{E8F30F7C-D0AA-4B1A-817D-E2BBE5A0BE93}" srcOrd="4" destOrd="0" presId="urn:microsoft.com/office/officeart/2018/2/layout/IconCircleList"/>
    <dgm:cxn modelId="{6635BDDD-2961-4D73-A96B-0BC1CD595AC4}" type="presParOf" srcId="{E8F30F7C-D0AA-4B1A-817D-E2BBE5A0BE93}" destId="{3126D73C-05C4-4DB5-B3C8-E256A6F31B9F}" srcOrd="0" destOrd="0" presId="urn:microsoft.com/office/officeart/2018/2/layout/IconCircleList"/>
    <dgm:cxn modelId="{9C64A843-4383-4EA7-9C05-48479D75D68D}" type="presParOf" srcId="{E8F30F7C-D0AA-4B1A-817D-E2BBE5A0BE93}" destId="{F909F697-8E2B-4081-AF55-DA5856A17AC5}" srcOrd="1" destOrd="0" presId="urn:microsoft.com/office/officeart/2018/2/layout/IconCircleList"/>
    <dgm:cxn modelId="{DE496C51-11CF-4AA6-BFE6-9F291BD7725F}" type="presParOf" srcId="{E8F30F7C-D0AA-4B1A-817D-E2BBE5A0BE93}" destId="{BABD81ED-394B-476E-B8EC-38787CA058E3}" srcOrd="2" destOrd="0" presId="urn:microsoft.com/office/officeart/2018/2/layout/IconCircleList"/>
    <dgm:cxn modelId="{6AA93D26-5929-47A6-8C67-780E09BDD208}" type="presParOf" srcId="{E8F30F7C-D0AA-4B1A-817D-E2BBE5A0BE93}" destId="{CAEB16D2-C93F-4F13-8D90-9442126BA0D5}" srcOrd="3" destOrd="0" presId="urn:microsoft.com/office/officeart/2018/2/layout/IconCircleList"/>
    <dgm:cxn modelId="{B6233739-3670-4377-A411-F64568636EAF}" type="presParOf" srcId="{C59BC835-BCB3-456A-B94C-1FA36E57A18D}" destId="{8F3EA811-5172-4A19-A823-1BEA8BF2F006}" srcOrd="5" destOrd="0" presId="urn:microsoft.com/office/officeart/2018/2/layout/IconCircleList"/>
    <dgm:cxn modelId="{7DD7D6A4-0227-4290-AD66-7962F25EDD44}" type="presParOf" srcId="{C59BC835-BCB3-456A-B94C-1FA36E57A18D}" destId="{D4F8470D-F443-4812-9363-1BF575342720}" srcOrd="6" destOrd="0" presId="urn:microsoft.com/office/officeart/2018/2/layout/IconCircleList"/>
    <dgm:cxn modelId="{7D5712E7-4693-4965-AE66-8593E9AB618F}" type="presParOf" srcId="{D4F8470D-F443-4812-9363-1BF575342720}" destId="{3B62EE6C-1326-462D-9E63-93FFE1A298F8}" srcOrd="0" destOrd="0" presId="urn:microsoft.com/office/officeart/2018/2/layout/IconCircleList"/>
    <dgm:cxn modelId="{28EA460E-D34A-4E3B-AE31-0390CDDD1416}" type="presParOf" srcId="{D4F8470D-F443-4812-9363-1BF575342720}" destId="{1982CB25-D21D-490E-A5CF-CD57EB0BCD4E}" srcOrd="1" destOrd="0" presId="urn:microsoft.com/office/officeart/2018/2/layout/IconCircleList"/>
    <dgm:cxn modelId="{C8EF0BD5-7774-4C78-B894-93E3E30E00F2}" type="presParOf" srcId="{D4F8470D-F443-4812-9363-1BF575342720}" destId="{72A0700D-A88A-4A91-853F-467783DB69B0}" srcOrd="2" destOrd="0" presId="urn:microsoft.com/office/officeart/2018/2/layout/IconCircleList"/>
    <dgm:cxn modelId="{5B2CB0DA-1C5D-452E-AAB0-8AEFC667A17E}" type="presParOf" srcId="{D4F8470D-F443-4812-9363-1BF575342720}" destId="{9249801C-2202-4FAB-8D47-36E64FD22645}" srcOrd="3" destOrd="0" presId="urn:microsoft.com/office/officeart/2018/2/layout/IconCircleList"/>
    <dgm:cxn modelId="{76193E39-8B8A-46AB-A8FB-BD86BE9DDA16}" type="presParOf" srcId="{C59BC835-BCB3-456A-B94C-1FA36E57A18D}" destId="{FAA507F7-D39D-4D49-910E-4782750BC1A2}" srcOrd="7" destOrd="0" presId="urn:microsoft.com/office/officeart/2018/2/layout/IconCircleList"/>
    <dgm:cxn modelId="{E46D6811-842E-407B-8F73-92B7BEAF6F05}" type="presParOf" srcId="{C59BC835-BCB3-456A-B94C-1FA36E57A18D}" destId="{141130BE-ACFE-49E7-B066-7DFD385FE2E1}" srcOrd="8" destOrd="0" presId="urn:microsoft.com/office/officeart/2018/2/layout/IconCircleList"/>
    <dgm:cxn modelId="{1091AB56-A39D-423E-A80F-9BB3356C3E61}" type="presParOf" srcId="{141130BE-ACFE-49E7-B066-7DFD385FE2E1}" destId="{7801C8C3-8ED7-45F0-94BD-8D2917605B39}" srcOrd="0" destOrd="0" presId="urn:microsoft.com/office/officeart/2018/2/layout/IconCircleList"/>
    <dgm:cxn modelId="{FA95F15C-B69D-45E8-AE19-3E4F8BE9946A}" type="presParOf" srcId="{141130BE-ACFE-49E7-B066-7DFD385FE2E1}" destId="{F6AC05DD-8588-4B41-8F5C-53E0BADDAD73}" srcOrd="1" destOrd="0" presId="urn:microsoft.com/office/officeart/2018/2/layout/IconCircleList"/>
    <dgm:cxn modelId="{916736D0-A40E-4601-A327-37BAE52C4BA8}" type="presParOf" srcId="{141130BE-ACFE-49E7-B066-7DFD385FE2E1}" destId="{E381A745-A62C-40F1-BFA2-CD7D96CEBDCF}" srcOrd="2" destOrd="0" presId="urn:microsoft.com/office/officeart/2018/2/layout/IconCircleList"/>
    <dgm:cxn modelId="{F696C3EA-ADE2-40EE-BE9F-9F164B0263E9}" type="presParOf" srcId="{141130BE-ACFE-49E7-B066-7DFD385FE2E1}" destId="{68E311A9-ECBE-476F-A53C-3D92F0423E43}" srcOrd="3" destOrd="0" presId="urn:microsoft.com/office/officeart/2018/2/layout/IconCircleList"/>
    <dgm:cxn modelId="{10D0736F-ED7D-448C-9313-EE9829A99B3A}" type="presParOf" srcId="{C59BC835-BCB3-456A-B94C-1FA36E57A18D}" destId="{8E2D5D29-D7FF-429A-BF16-7C3C3D4B5C33}" srcOrd="9" destOrd="0" presId="urn:microsoft.com/office/officeart/2018/2/layout/IconCircleList"/>
    <dgm:cxn modelId="{B6FF7097-2247-4896-B65B-C809AEBE3EC4}" type="presParOf" srcId="{C59BC835-BCB3-456A-B94C-1FA36E57A18D}" destId="{3C4362FE-5AD2-4DB0-BB44-AE61819A52BE}" srcOrd="10" destOrd="0" presId="urn:microsoft.com/office/officeart/2018/2/layout/IconCircleList"/>
    <dgm:cxn modelId="{AA1480D6-AD94-4D7B-B546-8AFE6B03DAFA}" type="presParOf" srcId="{3C4362FE-5AD2-4DB0-BB44-AE61819A52BE}" destId="{29D7D41B-E373-4E99-8884-69BE912B91A3}" srcOrd="0" destOrd="0" presId="urn:microsoft.com/office/officeart/2018/2/layout/IconCircleList"/>
    <dgm:cxn modelId="{D64C250C-65B4-4E6B-9733-D0C74DABC7E9}" type="presParOf" srcId="{3C4362FE-5AD2-4DB0-BB44-AE61819A52BE}" destId="{25C63079-A52F-4697-A11B-A7D2757C205A}" srcOrd="1" destOrd="0" presId="urn:microsoft.com/office/officeart/2018/2/layout/IconCircleList"/>
    <dgm:cxn modelId="{19704C62-01B8-48B1-A5E3-C16EB124D5F0}" type="presParOf" srcId="{3C4362FE-5AD2-4DB0-BB44-AE61819A52BE}" destId="{F5463375-29A9-4869-A922-E0CF510138CE}" srcOrd="2" destOrd="0" presId="urn:microsoft.com/office/officeart/2018/2/layout/IconCircleList"/>
    <dgm:cxn modelId="{CD9157D4-25A9-4389-8202-5490476CDA6A}" type="presParOf" srcId="{3C4362FE-5AD2-4DB0-BB44-AE61819A52BE}" destId="{B54C0636-CE13-488F-B09D-06A7B5F7830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0C656-322E-445D-813C-581B5DB80DC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BB3C562-099D-471C-A350-FC5FEA58A0E9}">
      <dgm:prSet/>
      <dgm:spPr/>
      <dgm:t>
        <a:bodyPr/>
        <a:lstStyle/>
        <a:p>
          <a:r>
            <a:rPr lang="en-US" b="1" i="0" dirty="0"/>
            <a:t>PLB 856/BMB 856. Plant Molecular and Omics Biology </a:t>
          </a:r>
          <a:endParaRPr lang="en-US" dirty="0"/>
        </a:p>
      </dgm:t>
    </dgm:pt>
    <dgm:pt modelId="{194267BB-31E2-4E9F-A42E-EBC5DEE95EE1}" type="parTrans" cxnId="{49BAF3D4-F942-472B-B516-1D23076A576C}">
      <dgm:prSet/>
      <dgm:spPr/>
      <dgm:t>
        <a:bodyPr/>
        <a:lstStyle/>
        <a:p>
          <a:endParaRPr lang="en-US"/>
        </a:p>
      </dgm:t>
    </dgm:pt>
    <dgm:pt modelId="{FF2B61CB-E006-4168-8849-0176E3E624EE}" type="sibTrans" cxnId="{49BAF3D4-F942-472B-B516-1D23076A576C}">
      <dgm:prSet/>
      <dgm:spPr/>
      <dgm:t>
        <a:bodyPr/>
        <a:lstStyle/>
        <a:p>
          <a:endParaRPr lang="en-US"/>
        </a:p>
      </dgm:t>
    </dgm:pt>
    <dgm:pt modelId="{E4B8561D-6A44-440F-BD52-5A5BD3BC970F}">
      <dgm:prSet/>
      <dgm:spPr>
        <a:solidFill>
          <a:schemeClr val="accent2">
            <a:lumMod val="20000"/>
            <a:lumOff val="80000"/>
            <a:alpha val="90000"/>
          </a:schemeClr>
        </a:solidFill>
      </dgm:spPr>
      <dgm:t>
        <a:bodyPr/>
        <a:lstStyle/>
        <a:p>
          <a:pPr marL="228600" indent="-215900">
            <a:buNone/>
            <a:tabLst/>
          </a:pPr>
          <a:r>
            <a:rPr lang="en-US" b="0" i="0" u="sng" dirty="0">
              <a:solidFill>
                <a:schemeClr val="tx1">
                  <a:lumMod val="65000"/>
                  <a:lumOff val="35000"/>
                </a:schemeClr>
              </a:solidFill>
            </a:rPr>
            <a:t>Topic areas:</a:t>
          </a:r>
          <a:endParaRPr lang="en-US" dirty="0">
            <a:solidFill>
              <a:schemeClr val="tx1">
                <a:lumMod val="65000"/>
                <a:lumOff val="35000"/>
              </a:schemeClr>
            </a:solidFill>
          </a:endParaRPr>
        </a:p>
      </dgm:t>
    </dgm:pt>
    <dgm:pt modelId="{485ECF86-B699-4C92-B1AC-E840E2AA682C}" type="parTrans" cxnId="{C752D7C7-F35F-41D6-B952-E5E248D12637}">
      <dgm:prSet/>
      <dgm:spPr/>
      <dgm:t>
        <a:bodyPr/>
        <a:lstStyle/>
        <a:p>
          <a:endParaRPr lang="en-US"/>
        </a:p>
      </dgm:t>
    </dgm:pt>
    <dgm:pt modelId="{71480480-FBBB-4561-8FC2-E9A3A88D0335}" type="sibTrans" cxnId="{C752D7C7-F35F-41D6-B952-E5E248D12637}">
      <dgm:prSet/>
      <dgm:spPr/>
      <dgm:t>
        <a:bodyPr/>
        <a:lstStyle/>
        <a:p>
          <a:endParaRPr lang="en-US"/>
        </a:p>
      </dgm:t>
    </dgm:pt>
    <dgm:pt modelId="{303A9751-79C1-4113-A962-0F625BCB5825}">
      <dgm:prSet/>
      <dgm:spPr>
        <a:solidFill>
          <a:schemeClr val="tx1">
            <a:lumMod val="65000"/>
            <a:lumOff val="35000"/>
          </a:schemeClr>
        </a:solidFill>
      </dgm:spPr>
      <dgm:t>
        <a:bodyPr/>
        <a:lstStyle/>
        <a:p>
          <a:r>
            <a:rPr lang="en-US" b="1" i="0" dirty="0"/>
            <a:t>BMB 866/PLB 866. Molecular Plant Physiology</a:t>
          </a:r>
          <a:endParaRPr lang="en-US" dirty="0"/>
        </a:p>
      </dgm:t>
    </dgm:pt>
    <dgm:pt modelId="{B92F3608-CACA-46C1-B59A-264D285F3FFB}" type="parTrans" cxnId="{AD4CFB42-29E0-46E1-BAA3-2E66A8D831AB}">
      <dgm:prSet/>
      <dgm:spPr/>
      <dgm:t>
        <a:bodyPr/>
        <a:lstStyle/>
        <a:p>
          <a:endParaRPr lang="en-US"/>
        </a:p>
      </dgm:t>
    </dgm:pt>
    <dgm:pt modelId="{67363653-457E-488F-AE38-D9A5F3F4E72A}" type="sibTrans" cxnId="{AD4CFB42-29E0-46E1-BAA3-2E66A8D831AB}">
      <dgm:prSet/>
      <dgm:spPr/>
      <dgm:t>
        <a:bodyPr/>
        <a:lstStyle/>
        <a:p>
          <a:endParaRPr lang="en-US"/>
        </a:p>
      </dgm:t>
    </dgm:pt>
    <dgm:pt modelId="{B0441668-27D6-4566-9809-7E09B9662FD6}">
      <dgm:prSet/>
      <dgm:spPr>
        <a:solidFill>
          <a:schemeClr val="bg1">
            <a:lumMod val="95000"/>
            <a:alpha val="90000"/>
          </a:schemeClr>
        </a:solidFill>
      </dgm:spPr>
      <dgm:t>
        <a:bodyPr/>
        <a:lstStyle/>
        <a:p>
          <a:pPr marL="228600" indent="-215900">
            <a:buNone/>
            <a:tabLst/>
          </a:pPr>
          <a:r>
            <a:rPr lang="en-US" b="0" i="0" u="sng" dirty="0">
              <a:solidFill>
                <a:schemeClr val="tx1">
                  <a:lumMod val="65000"/>
                  <a:lumOff val="35000"/>
                </a:schemeClr>
              </a:solidFill>
            </a:rPr>
            <a:t>Topic areas:</a:t>
          </a:r>
          <a:endParaRPr lang="en-US" dirty="0">
            <a:solidFill>
              <a:schemeClr val="tx1">
                <a:lumMod val="65000"/>
                <a:lumOff val="35000"/>
              </a:schemeClr>
            </a:solidFill>
          </a:endParaRPr>
        </a:p>
      </dgm:t>
    </dgm:pt>
    <dgm:pt modelId="{F7B86484-80A6-4821-B40F-6E928AB1E149}" type="parTrans" cxnId="{8E73C19B-9827-4CFF-84CA-6CF22A6D711E}">
      <dgm:prSet/>
      <dgm:spPr/>
      <dgm:t>
        <a:bodyPr/>
        <a:lstStyle/>
        <a:p>
          <a:endParaRPr lang="en-US"/>
        </a:p>
      </dgm:t>
    </dgm:pt>
    <dgm:pt modelId="{2363E7A4-A8FC-4DD7-9F57-CC62CBCADA4D}" type="sibTrans" cxnId="{8E73C19B-9827-4CFF-84CA-6CF22A6D711E}">
      <dgm:prSet/>
      <dgm:spPr/>
      <dgm:t>
        <a:bodyPr/>
        <a:lstStyle/>
        <a:p>
          <a:endParaRPr lang="en-US"/>
        </a:p>
      </dgm:t>
    </dgm:pt>
    <dgm:pt modelId="{2D4639B3-C0CE-3E47-8BEA-608018989B1F}">
      <dgm:prSet/>
      <dgm:spPr>
        <a:solidFill>
          <a:schemeClr val="accent2">
            <a:lumMod val="20000"/>
            <a:lumOff val="80000"/>
            <a:alpha val="90000"/>
          </a:schemeClr>
        </a:solidFill>
      </dgm:spPr>
      <dgm:t>
        <a:bodyPr/>
        <a:lstStyle/>
        <a:p>
          <a:pPr marL="0" indent="12700">
            <a:buNone/>
            <a:tabLst/>
          </a:pPr>
          <a:r>
            <a:rPr lang="en-US" b="0" i="0" dirty="0">
              <a:solidFill>
                <a:schemeClr val="tx1">
                  <a:lumMod val="65000"/>
                  <a:lumOff val="35000"/>
                </a:schemeClr>
              </a:solidFill>
            </a:rPr>
            <a:t>Genetics, genomics, chromosome structure, transcriptional and post-transcriptional regulation, proteomics, plant transformation and genetic engineering, plant signaling</a:t>
          </a:r>
          <a:endParaRPr lang="en-US" dirty="0">
            <a:solidFill>
              <a:schemeClr val="tx1">
                <a:lumMod val="65000"/>
                <a:lumOff val="35000"/>
              </a:schemeClr>
            </a:solidFill>
          </a:endParaRPr>
        </a:p>
      </dgm:t>
    </dgm:pt>
    <dgm:pt modelId="{512044DF-C343-CB49-A99A-576E11F04CEB}" type="sibTrans" cxnId="{422A9F02-5885-BC4F-BFF1-90DB6DCEA561}">
      <dgm:prSet/>
      <dgm:spPr/>
      <dgm:t>
        <a:bodyPr/>
        <a:lstStyle/>
        <a:p>
          <a:endParaRPr lang="en-US"/>
        </a:p>
      </dgm:t>
    </dgm:pt>
    <dgm:pt modelId="{918D8045-BE1E-4945-B59C-844492AB299E}" type="parTrans" cxnId="{422A9F02-5885-BC4F-BFF1-90DB6DCEA561}">
      <dgm:prSet/>
      <dgm:spPr/>
      <dgm:t>
        <a:bodyPr/>
        <a:lstStyle/>
        <a:p>
          <a:endParaRPr lang="en-US"/>
        </a:p>
      </dgm:t>
    </dgm:pt>
    <dgm:pt modelId="{FA975D77-FE3C-5F4A-8AC1-E8DEF6755BE1}">
      <dgm:prSet/>
      <dgm:spPr>
        <a:solidFill>
          <a:schemeClr val="bg1">
            <a:lumMod val="95000"/>
            <a:alpha val="90000"/>
          </a:schemeClr>
        </a:solidFill>
      </dgm:spPr>
      <dgm:t>
        <a:bodyPr/>
        <a:lstStyle/>
        <a:p>
          <a:pPr marL="12700" indent="-12700">
            <a:buNone/>
            <a:tabLst/>
          </a:pPr>
          <a:r>
            <a:rPr lang="en-US" b="0" i="0" dirty="0">
              <a:solidFill>
                <a:schemeClr val="tx1">
                  <a:lumMod val="65000"/>
                  <a:lumOff val="35000"/>
                </a:schemeClr>
              </a:solidFill>
            </a:rPr>
            <a:t>Photosynthesis, primary metabolism, lipids, cell walls, water relations, long distance transport, mineral nutrition; Some of these topics have been moved from BMB/PLB 864, which will be significantly revised - others will be new</a:t>
          </a:r>
          <a:endParaRPr lang="en-US" dirty="0">
            <a:solidFill>
              <a:schemeClr val="tx1">
                <a:lumMod val="65000"/>
                <a:lumOff val="35000"/>
              </a:schemeClr>
            </a:solidFill>
          </a:endParaRPr>
        </a:p>
      </dgm:t>
    </dgm:pt>
    <dgm:pt modelId="{BE86A95D-C431-194F-B841-110D6FC95C1C}" type="parTrans" cxnId="{0C2FA275-482F-C94C-BD9B-8C0C6A84DC40}">
      <dgm:prSet/>
      <dgm:spPr/>
      <dgm:t>
        <a:bodyPr/>
        <a:lstStyle/>
        <a:p>
          <a:endParaRPr lang="en-US"/>
        </a:p>
      </dgm:t>
    </dgm:pt>
    <dgm:pt modelId="{C30EA3E9-2CA1-0E43-AEF9-6E48BD91D263}" type="sibTrans" cxnId="{0C2FA275-482F-C94C-BD9B-8C0C6A84DC40}">
      <dgm:prSet/>
      <dgm:spPr/>
      <dgm:t>
        <a:bodyPr/>
        <a:lstStyle/>
        <a:p>
          <a:endParaRPr lang="en-US"/>
        </a:p>
      </dgm:t>
    </dgm:pt>
    <dgm:pt modelId="{0B91E299-60A8-294D-A985-2AEB8556225F}" type="pres">
      <dgm:prSet presAssocID="{2DE0C656-322E-445D-813C-581B5DB80DC7}" presName="Name0" presStyleCnt="0">
        <dgm:presLayoutVars>
          <dgm:dir/>
          <dgm:animLvl val="lvl"/>
          <dgm:resizeHandles val="exact"/>
        </dgm:presLayoutVars>
      </dgm:prSet>
      <dgm:spPr/>
    </dgm:pt>
    <dgm:pt modelId="{1A3DB1A8-2BE2-8F4A-87D1-E5C3DC14DAEB}" type="pres">
      <dgm:prSet presAssocID="{FBB3C562-099D-471C-A350-FC5FEA58A0E9}" presName="composite" presStyleCnt="0"/>
      <dgm:spPr/>
    </dgm:pt>
    <dgm:pt modelId="{3C43F9BE-6B63-604E-8C41-970382C463CB}" type="pres">
      <dgm:prSet presAssocID="{FBB3C562-099D-471C-A350-FC5FEA58A0E9}" presName="parTx" presStyleLbl="alignNode1" presStyleIdx="0" presStyleCnt="2">
        <dgm:presLayoutVars>
          <dgm:chMax val="0"/>
          <dgm:chPref val="0"/>
          <dgm:bulletEnabled val="1"/>
        </dgm:presLayoutVars>
      </dgm:prSet>
      <dgm:spPr/>
    </dgm:pt>
    <dgm:pt modelId="{97C1B3D8-9B88-6047-84CF-12D504CDEE5A}" type="pres">
      <dgm:prSet presAssocID="{FBB3C562-099D-471C-A350-FC5FEA58A0E9}" presName="desTx" presStyleLbl="alignAccFollowNode1" presStyleIdx="0" presStyleCnt="2">
        <dgm:presLayoutVars>
          <dgm:bulletEnabled val="1"/>
        </dgm:presLayoutVars>
      </dgm:prSet>
      <dgm:spPr/>
    </dgm:pt>
    <dgm:pt modelId="{256D66A3-29C0-A247-AEAB-E0D436A6E3CA}" type="pres">
      <dgm:prSet presAssocID="{FF2B61CB-E006-4168-8849-0176E3E624EE}" presName="space" presStyleCnt="0"/>
      <dgm:spPr/>
    </dgm:pt>
    <dgm:pt modelId="{9C41894C-362D-6348-9D28-D4276441118E}" type="pres">
      <dgm:prSet presAssocID="{303A9751-79C1-4113-A962-0F625BCB5825}" presName="composite" presStyleCnt="0"/>
      <dgm:spPr/>
    </dgm:pt>
    <dgm:pt modelId="{D45F43CC-AFE2-9C4C-A33F-5E75B838DE28}" type="pres">
      <dgm:prSet presAssocID="{303A9751-79C1-4113-A962-0F625BCB5825}" presName="parTx" presStyleLbl="alignNode1" presStyleIdx="1" presStyleCnt="2">
        <dgm:presLayoutVars>
          <dgm:chMax val="0"/>
          <dgm:chPref val="0"/>
          <dgm:bulletEnabled val="1"/>
        </dgm:presLayoutVars>
      </dgm:prSet>
      <dgm:spPr/>
    </dgm:pt>
    <dgm:pt modelId="{FCD49FCF-ED10-144F-8BD9-709444C896E4}" type="pres">
      <dgm:prSet presAssocID="{303A9751-79C1-4113-A962-0F625BCB5825}" presName="desTx" presStyleLbl="alignAccFollowNode1" presStyleIdx="1" presStyleCnt="2">
        <dgm:presLayoutVars>
          <dgm:bulletEnabled val="1"/>
        </dgm:presLayoutVars>
      </dgm:prSet>
      <dgm:spPr/>
    </dgm:pt>
  </dgm:ptLst>
  <dgm:cxnLst>
    <dgm:cxn modelId="{422A9F02-5885-BC4F-BFF1-90DB6DCEA561}" srcId="{FBB3C562-099D-471C-A350-FC5FEA58A0E9}" destId="{2D4639B3-C0CE-3E47-8BEA-608018989B1F}" srcOrd="1" destOrd="0" parTransId="{918D8045-BE1E-4945-B59C-844492AB299E}" sibTransId="{512044DF-C343-CB49-A99A-576E11F04CEB}"/>
    <dgm:cxn modelId="{377AEC0D-2237-F246-9608-A6EE431F318C}" type="presOf" srcId="{FA975D77-FE3C-5F4A-8AC1-E8DEF6755BE1}" destId="{FCD49FCF-ED10-144F-8BD9-709444C896E4}" srcOrd="0" destOrd="1" presId="urn:microsoft.com/office/officeart/2005/8/layout/hList1"/>
    <dgm:cxn modelId="{AD4CFB42-29E0-46E1-BAA3-2E66A8D831AB}" srcId="{2DE0C656-322E-445D-813C-581B5DB80DC7}" destId="{303A9751-79C1-4113-A962-0F625BCB5825}" srcOrd="1" destOrd="0" parTransId="{B92F3608-CACA-46C1-B59A-264D285F3FFB}" sibTransId="{67363653-457E-488F-AE38-D9A5F3F4E72A}"/>
    <dgm:cxn modelId="{D4A4E647-C257-8C44-BDDB-919F74A67954}" type="presOf" srcId="{2D4639B3-C0CE-3E47-8BEA-608018989B1F}" destId="{97C1B3D8-9B88-6047-84CF-12D504CDEE5A}" srcOrd="0" destOrd="1" presId="urn:microsoft.com/office/officeart/2005/8/layout/hList1"/>
    <dgm:cxn modelId="{FBA3E648-FF40-4D4B-9BCB-4DCA53DAE712}" type="presOf" srcId="{FBB3C562-099D-471C-A350-FC5FEA58A0E9}" destId="{3C43F9BE-6B63-604E-8C41-970382C463CB}" srcOrd="0" destOrd="0" presId="urn:microsoft.com/office/officeart/2005/8/layout/hList1"/>
    <dgm:cxn modelId="{72AF996E-2C33-FD41-97F6-4AB1BD3B07AC}" type="presOf" srcId="{E4B8561D-6A44-440F-BD52-5A5BD3BC970F}" destId="{97C1B3D8-9B88-6047-84CF-12D504CDEE5A}" srcOrd="0" destOrd="0" presId="urn:microsoft.com/office/officeart/2005/8/layout/hList1"/>
    <dgm:cxn modelId="{0C2FA275-482F-C94C-BD9B-8C0C6A84DC40}" srcId="{303A9751-79C1-4113-A962-0F625BCB5825}" destId="{FA975D77-FE3C-5F4A-8AC1-E8DEF6755BE1}" srcOrd="1" destOrd="0" parTransId="{BE86A95D-C431-194F-B841-110D6FC95C1C}" sibTransId="{C30EA3E9-2CA1-0E43-AEF9-6E48BD91D263}"/>
    <dgm:cxn modelId="{7741D457-C2DC-5945-933E-C12A2E747034}" type="presOf" srcId="{303A9751-79C1-4113-A962-0F625BCB5825}" destId="{D45F43CC-AFE2-9C4C-A33F-5E75B838DE28}" srcOrd="0" destOrd="0" presId="urn:microsoft.com/office/officeart/2005/8/layout/hList1"/>
    <dgm:cxn modelId="{3263D393-20B8-1742-B770-029E55143D60}" type="presOf" srcId="{2DE0C656-322E-445D-813C-581B5DB80DC7}" destId="{0B91E299-60A8-294D-A985-2AEB8556225F}" srcOrd="0" destOrd="0" presId="urn:microsoft.com/office/officeart/2005/8/layout/hList1"/>
    <dgm:cxn modelId="{8E73C19B-9827-4CFF-84CA-6CF22A6D711E}" srcId="{303A9751-79C1-4113-A962-0F625BCB5825}" destId="{B0441668-27D6-4566-9809-7E09B9662FD6}" srcOrd="0" destOrd="0" parTransId="{F7B86484-80A6-4821-B40F-6E928AB1E149}" sibTransId="{2363E7A4-A8FC-4DD7-9F57-CC62CBCADA4D}"/>
    <dgm:cxn modelId="{C752D7C7-F35F-41D6-B952-E5E248D12637}" srcId="{FBB3C562-099D-471C-A350-FC5FEA58A0E9}" destId="{E4B8561D-6A44-440F-BD52-5A5BD3BC970F}" srcOrd="0" destOrd="0" parTransId="{485ECF86-B699-4C92-B1AC-E840E2AA682C}" sibTransId="{71480480-FBBB-4561-8FC2-E9A3A88D0335}"/>
    <dgm:cxn modelId="{49BAF3D4-F942-472B-B516-1D23076A576C}" srcId="{2DE0C656-322E-445D-813C-581B5DB80DC7}" destId="{FBB3C562-099D-471C-A350-FC5FEA58A0E9}" srcOrd="0" destOrd="0" parTransId="{194267BB-31E2-4E9F-A42E-EBC5DEE95EE1}" sibTransId="{FF2B61CB-E006-4168-8849-0176E3E624EE}"/>
    <dgm:cxn modelId="{14B2FCDA-E7E2-534D-A4EE-B78E70503E99}" type="presOf" srcId="{B0441668-27D6-4566-9809-7E09B9662FD6}" destId="{FCD49FCF-ED10-144F-8BD9-709444C896E4}" srcOrd="0" destOrd="0" presId="urn:microsoft.com/office/officeart/2005/8/layout/hList1"/>
    <dgm:cxn modelId="{E5EA7D2B-0F7F-FF4A-8229-B72E5A04E491}" type="presParOf" srcId="{0B91E299-60A8-294D-A985-2AEB8556225F}" destId="{1A3DB1A8-2BE2-8F4A-87D1-E5C3DC14DAEB}" srcOrd="0" destOrd="0" presId="urn:microsoft.com/office/officeart/2005/8/layout/hList1"/>
    <dgm:cxn modelId="{DC4F0D3F-1F4D-744D-9B80-8AB8D9448AB9}" type="presParOf" srcId="{1A3DB1A8-2BE2-8F4A-87D1-E5C3DC14DAEB}" destId="{3C43F9BE-6B63-604E-8C41-970382C463CB}" srcOrd="0" destOrd="0" presId="urn:microsoft.com/office/officeart/2005/8/layout/hList1"/>
    <dgm:cxn modelId="{AA945F23-A09A-6B44-8200-82D4450973D6}" type="presParOf" srcId="{1A3DB1A8-2BE2-8F4A-87D1-E5C3DC14DAEB}" destId="{97C1B3D8-9B88-6047-84CF-12D504CDEE5A}" srcOrd="1" destOrd="0" presId="urn:microsoft.com/office/officeart/2005/8/layout/hList1"/>
    <dgm:cxn modelId="{FF3A5058-4786-7241-B6B2-11C2312416AA}" type="presParOf" srcId="{0B91E299-60A8-294D-A985-2AEB8556225F}" destId="{256D66A3-29C0-A247-AEAB-E0D436A6E3CA}" srcOrd="1" destOrd="0" presId="urn:microsoft.com/office/officeart/2005/8/layout/hList1"/>
    <dgm:cxn modelId="{B80C3F91-82C4-F84A-A580-3BDD574476F1}" type="presParOf" srcId="{0B91E299-60A8-294D-A985-2AEB8556225F}" destId="{9C41894C-362D-6348-9D28-D4276441118E}" srcOrd="2" destOrd="0" presId="urn:microsoft.com/office/officeart/2005/8/layout/hList1"/>
    <dgm:cxn modelId="{633A347D-C6B2-1944-B9B3-CC249D66065F}" type="presParOf" srcId="{9C41894C-362D-6348-9D28-D4276441118E}" destId="{D45F43CC-AFE2-9C4C-A33F-5E75B838DE28}" srcOrd="0" destOrd="0" presId="urn:microsoft.com/office/officeart/2005/8/layout/hList1"/>
    <dgm:cxn modelId="{9FAD9A65-9B9F-C24E-8050-547749C93E03}" type="presParOf" srcId="{9C41894C-362D-6348-9D28-D4276441118E}" destId="{FCD49FCF-ED10-144F-8BD9-709444C896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15668D-82EC-4839-B837-8EE919837F6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F5C3D87-A08A-47EC-9C18-0D88072FD41E}">
      <dgm:prSet/>
      <dgm:spPr/>
      <dgm:t>
        <a:bodyPr/>
        <a:lstStyle/>
        <a:p>
          <a:r>
            <a:rPr lang="en-US" b="1" i="0" dirty="0"/>
            <a:t>Computational/quantitative biology requirement, one of</a:t>
          </a:r>
          <a:r>
            <a:rPr lang="en-US" b="0" i="0" dirty="0"/>
            <a:t>:</a:t>
          </a:r>
          <a:endParaRPr lang="en-US" dirty="0"/>
        </a:p>
      </dgm:t>
    </dgm:pt>
    <dgm:pt modelId="{544B803F-1422-46ED-AD34-CA13207948F0}" type="parTrans" cxnId="{EF08DB51-36A0-4727-B40B-7BD9DA2C814C}">
      <dgm:prSet/>
      <dgm:spPr/>
      <dgm:t>
        <a:bodyPr/>
        <a:lstStyle/>
        <a:p>
          <a:endParaRPr lang="en-US"/>
        </a:p>
      </dgm:t>
    </dgm:pt>
    <dgm:pt modelId="{69147385-389B-40B2-A82A-CE150294FB27}" type="sibTrans" cxnId="{EF08DB51-36A0-4727-B40B-7BD9DA2C814C}">
      <dgm:prSet/>
      <dgm:spPr/>
      <dgm:t>
        <a:bodyPr/>
        <a:lstStyle/>
        <a:p>
          <a:endParaRPr lang="en-US"/>
        </a:p>
      </dgm:t>
    </dgm:pt>
    <dgm:pt modelId="{105AC9FB-C536-4D76-85F3-210C2A48CC97}">
      <dgm:prSet/>
      <dgm:spPr/>
      <dgm:t>
        <a:bodyPr/>
        <a:lstStyle/>
        <a:p>
          <a:r>
            <a:rPr lang="en-US" b="0" i="0" dirty="0">
              <a:solidFill>
                <a:schemeClr val="tx1">
                  <a:lumMod val="65000"/>
                  <a:lumOff val="35000"/>
                </a:schemeClr>
              </a:solidFill>
            </a:rPr>
            <a:t>PLB 812. Principles and Applications of Plant Genomics.</a:t>
          </a:r>
          <a:endParaRPr lang="en-US" dirty="0">
            <a:solidFill>
              <a:schemeClr val="tx1">
                <a:lumMod val="65000"/>
                <a:lumOff val="35000"/>
              </a:schemeClr>
            </a:solidFill>
          </a:endParaRPr>
        </a:p>
      </dgm:t>
    </dgm:pt>
    <dgm:pt modelId="{50C1F220-28E7-4421-95B1-ABDA916C8627}" type="parTrans" cxnId="{0FE521DD-8A72-4543-998E-5DC241ECCE13}">
      <dgm:prSet/>
      <dgm:spPr/>
      <dgm:t>
        <a:bodyPr/>
        <a:lstStyle/>
        <a:p>
          <a:endParaRPr lang="en-US"/>
        </a:p>
      </dgm:t>
    </dgm:pt>
    <dgm:pt modelId="{70231957-9A41-4CA8-839A-5F907C40C8CB}" type="sibTrans" cxnId="{0FE521DD-8A72-4543-998E-5DC241ECCE13}">
      <dgm:prSet/>
      <dgm:spPr/>
      <dgm:t>
        <a:bodyPr/>
        <a:lstStyle/>
        <a:p>
          <a:endParaRPr lang="en-US"/>
        </a:p>
      </dgm:t>
    </dgm:pt>
    <dgm:pt modelId="{5018DB28-F82D-4F92-914F-781FDAC7B488}">
      <dgm:prSet/>
      <dgm:spPr/>
      <dgm:t>
        <a:bodyPr/>
        <a:lstStyle/>
        <a:p>
          <a:r>
            <a:rPr lang="en-US" b="0" i="0" dirty="0">
              <a:solidFill>
                <a:schemeClr val="tx1">
                  <a:lumMod val="65000"/>
                  <a:lumOff val="35000"/>
                </a:schemeClr>
              </a:solidFill>
            </a:rPr>
            <a:t>CMSE 890. Modular bioinformatics course(s) (3 credits), under development by CMSE</a:t>
          </a:r>
          <a:endParaRPr lang="en-US" dirty="0">
            <a:solidFill>
              <a:schemeClr val="tx1">
                <a:lumMod val="65000"/>
                <a:lumOff val="35000"/>
              </a:schemeClr>
            </a:solidFill>
          </a:endParaRPr>
        </a:p>
      </dgm:t>
    </dgm:pt>
    <dgm:pt modelId="{875D73D7-EFDD-4877-967B-BFAE4B1B4F24}" type="parTrans" cxnId="{F8BDF48C-1B49-4119-AA68-351F42FFB4FA}">
      <dgm:prSet/>
      <dgm:spPr/>
      <dgm:t>
        <a:bodyPr/>
        <a:lstStyle/>
        <a:p>
          <a:endParaRPr lang="en-US"/>
        </a:p>
      </dgm:t>
    </dgm:pt>
    <dgm:pt modelId="{57A83C01-B493-4A94-8ABD-748FDC4EBF3F}" type="sibTrans" cxnId="{F8BDF48C-1B49-4119-AA68-351F42FFB4FA}">
      <dgm:prSet/>
      <dgm:spPr/>
      <dgm:t>
        <a:bodyPr/>
        <a:lstStyle/>
        <a:p>
          <a:endParaRPr lang="en-US"/>
        </a:p>
      </dgm:t>
    </dgm:pt>
    <dgm:pt modelId="{E20B2E10-153D-40EB-A3DB-AA6F6841B4A7}">
      <dgm:prSet/>
      <dgm:spPr>
        <a:solidFill>
          <a:schemeClr val="tx1">
            <a:lumMod val="65000"/>
            <a:lumOff val="35000"/>
          </a:schemeClr>
        </a:solidFill>
      </dgm:spPr>
      <dgm:t>
        <a:bodyPr/>
        <a:lstStyle/>
        <a:p>
          <a:r>
            <a:rPr lang="en-US" b="1" i="0"/>
            <a:t>One elective course </a:t>
          </a:r>
          <a:r>
            <a:rPr lang="en-US" b="0" i="0"/>
            <a:t>– Examples include:</a:t>
          </a:r>
          <a:endParaRPr lang="en-US"/>
        </a:p>
      </dgm:t>
    </dgm:pt>
    <dgm:pt modelId="{646C3128-F2FE-4BF9-BCB8-896B40E08CFE}" type="parTrans" cxnId="{351D5E19-00FC-4DA1-87BA-53612F953BC6}">
      <dgm:prSet/>
      <dgm:spPr/>
      <dgm:t>
        <a:bodyPr/>
        <a:lstStyle/>
        <a:p>
          <a:endParaRPr lang="en-US"/>
        </a:p>
      </dgm:t>
    </dgm:pt>
    <dgm:pt modelId="{544F435D-1CBD-4C90-A433-E60E47213E4F}" type="sibTrans" cxnId="{351D5E19-00FC-4DA1-87BA-53612F953BC6}">
      <dgm:prSet/>
      <dgm:spPr/>
      <dgm:t>
        <a:bodyPr/>
        <a:lstStyle/>
        <a:p>
          <a:endParaRPr lang="en-US"/>
        </a:p>
      </dgm:t>
    </dgm:pt>
    <dgm:pt modelId="{DEE3B6D2-BD6B-4F61-944E-A9D8E0BA9985}">
      <dgm:prSet/>
      <dgm:spPr/>
      <dgm:t>
        <a:bodyPr/>
        <a:lstStyle/>
        <a:p>
          <a:r>
            <a:rPr lang="en-US" b="0" i="0" dirty="0">
              <a:solidFill>
                <a:schemeClr val="tx1">
                  <a:lumMod val="65000"/>
                  <a:lumOff val="35000"/>
                </a:schemeClr>
              </a:solidFill>
            </a:rPr>
            <a:t>PLB/HRT 865. Plant Growth and Development</a:t>
          </a:r>
          <a:endParaRPr lang="en-US" dirty="0">
            <a:solidFill>
              <a:schemeClr val="tx1">
                <a:lumMod val="65000"/>
                <a:lumOff val="35000"/>
              </a:schemeClr>
            </a:solidFill>
          </a:endParaRPr>
        </a:p>
      </dgm:t>
    </dgm:pt>
    <dgm:pt modelId="{960FC87A-0912-453B-B590-F50F52DD668F}" type="parTrans" cxnId="{A7D971BB-EFD2-4264-B886-7666E72503FC}">
      <dgm:prSet/>
      <dgm:spPr/>
      <dgm:t>
        <a:bodyPr/>
        <a:lstStyle/>
        <a:p>
          <a:endParaRPr lang="en-US"/>
        </a:p>
      </dgm:t>
    </dgm:pt>
    <dgm:pt modelId="{687E5F19-A29D-44F3-A91F-C511CD938884}" type="sibTrans" cxnId="{A7D971BB-EFD2-4264-B886-7666E72503FC}">
      <dgm:prSet/>
      <dgm:spPr/>
      <dgm:t>
        <a:bodyPr/>
        <a:lstStyle/>
        <a:p>
          <a:endParaRPr lang="en-US"/>
        </a:p>
      </dgm:t>
    </dgm:pt>
    <dgm:pt modelId="{CFFF8A75-4FED-426E-A849-5554B7A15559}">
      <dgm:prSet/>
      <dgm:spPr/>
      <dgm:t>
        <a:bodyPr/>
        <a:lstStyle/>
        <a:p>
          <a:r>
            <a:rPr lang="en-US" b="0" i="0" dirty="0">
              <a:solidFill>
                <a:schemeClr val="tx1">
                  <a:lumMod val="65000"/>
                  <a:lumOff val="35000"/>
                </a:schemeClr>
              </a:solidFill>
            </a:rPr>
            <a:t>PLP 881. Molecular and Biochemical Plant Pathology</a:t>
          </a:r>
          <a:endParaRPr lang="en-US" dirty="0">
            <a:solidFill>
              <a:schemeClr val="tx1">
                <a:lumMod val="65000"/>
                <a:lumOff val="35000"/>
              </a:schemeClr>
            </a:solidFill>
          </a:endParaRPr>
        </a:p>
      </dgm:t>
    </dgm:pt>
    <dgm:pt modelId="{BBECA32D-CF74-42ED-9FD8-62725BB885AB}" type="parTrans" cxnId="{9B6A53A4-8664-4F73-9421-366F8CD90CB6}">
      <dgm:prSet/>
      <dgm:spPr/>
      <dgm:t>
        <a:bodyPr/>
        <a:lstStyle/>
        <a:p>
          <a:endParaRPr lang="en-US"/>
        </a:p>
      </dgm:t>
    </dgm:pt>
    <dgm:pt modelId="{7DE2493B-BA50-40F9-8251-D18004F63FDD}" type="sibTrans" cxnId="{9B6A53A4-8664-4F73-9421-366F8CD90CB6}">
      <dgm:prSet/>
      <dgm:spPr/>
      <dgm:t>
        <a:bodyPr/>
        <a:lstStyle/>
        <a:p>
          <a:endParaRPr lang="en-US"/>
        </a:p>
      </dgm:t>
    </dgm:pt>
    <dgm:pt modelId="{02DAAE82-8FCD-42E2-AB46-E59BF17ACF40}">
      <dgm:prSet/>
      <dgm:spPr/>
      <dgm:t>
        <a:bodyPr/>
        <a:lstStyle/>
        <a:p>
          <a:r>
            <a:rPr lang="en-US" b="0" i="0">
              <a:solidFill>
                <a:schemeClr val="tx1">
                  <a:lumMod val="65000"/>
                  <a:lumOff val="35000"/>
                </a:schemeClr>
              </a:solidFill>
            </a:rPr>
            <a:t>BMB 805. Protein Structure Design and Mechanisms</a:t>
          </a:r>
          <a:endParaRPr lang="en-US">
            <a:solidFill>
              <a:schemeClr val="tx1">
                <a:lumMod val="65000"/>
                <a:lumOff val="35000"/>
              </a:schemeClr>
            </a:solidFill>
          </a:endParaRPr>
        </a:p>
      </dgm:t>
    </dgm:pt>
    <dgm:pt modelId="{BC799F9F-2781-4199-B72C-DDD14719428B}" type="parTrans" cxnId="{6EFA7056-2CFE-48FA-851B-31E3C26973C1}">
      <dgm:prSet/>
      <dgm:spPr/>
      <dgm:t>
        <a:bodyPr/>
        <a:lstStyle/>
        <a:p>
          <a:endParaRPr lang="en-US"/>
        </a:p>
      </dgm:t>
    </dgm:pt>
    <dgm:pt modelId="{2A5D4041-6D92-4927-AE4A-0FACF588F83B}" type="sibTrans" cxnId="{6EFA7056-2CFE-48FA-851B-31E3C26973C1}">
      <dgm:prSet/>
      <dgm:spPr/>
      <dgm:t>
        <a:bodyPr/>
        <a:lstStyle/>
        <a:p>
          <a:endParaRPr lang="en-US"/>
        </a:p>
      </dgm:t>
    </dgm:pt>
    <dgm:pt modelId="{95683092-1978-47CB-9AAF-F32FC2950468}">
      <dgm:prSet/>
      <dgm:spPr/>
      <dgm:t>
        <a:bodyPr/>
        <a:lstStyle/>
        <a:p>
          <a:r>
            <a:rPr lang="en-US" b="0" i="0" dirty="0">
              <a:solidFill>
                <a:schemeClr val="tx1">
                  <a:lumMod val="65000"/>
                  <a:lumOff val="35000"/>
                </a:schemeClr>
              </a:solidFill>
            </a:rPr>
            <a:t>BMB 829. Methods of Macromolecular Analysis and Synthesis</a:t>
          </a:r>
          <a:endParaRPr lang="en-US" dirty="0">
            <a:solidFill>
              <a:schemeClr val="tx1">
                <a:lumMod val="65000"/>
                <a:lumOff val="35000"/>
              </a:schemeClr>
            </a:solidFill>
          </a:endParaRPr>
        </a:p>
      </dgm:t>
    </dgm:pt>
    <dgm:pt modelId="{B7FC3A55-2787-45AE-A5EB-1EDAF9D0A5D1}" type="parTrans" cxnId="{55F364F9-1EA9-4128-B33B-E80558C21EBE}">
      <dgm:prSet/>
      <dgm:spPr/>
      <dgm:t>
        <a:bodyPr/>
        <a:lstStyle/>
        <a:p>
          <a:endParaRPr lang="en-US"/>
        </a:p>
      </dgm:t>
    </dgm:pt>
    <dgm:pt modelId="{68F72CBF-EBD8-4FAD-AE47-948601581C24}" type="sibTrans" cxnId="{55F364F9-1EA9-4128-B33B-E80558C21EBE}">
      <dgm:prSet/>
      <dgm:spPr/>
      <dgm:t>
        <a:bodyPr/>
        <a:lstStyle/>
        <a:p>
          <a:endParaRPr lang="en-US"/>
        </a:p>
      </dgm:t>
    </dgm:pt>
    <dgm:pt modelId="{06FCA355-E2D5-4650-BF95-F4E63277521D}">
      <dgm:prSet/>
      <dgm:spPr/>
      <dgm:t>
        <a:bodyPr/>
        <a:lstStyle/>
        <a:p>
          <a:r>
            <a:rPr lang="en-US" b="0" i="0" dirty="0">
              <a:solidFill>
                <a:schemeClr val="tx1">
                  <a:lumMod val="65000"/>
                  <a:lumOff val="35000"/>
                </a:schemeClr>
              </a:solidFill>
            </a:rPr>
            <a:t>BMB/PLB 864. Plant Specialized Metabolism</a:t>
          </a:r>
          <a:endParaRPr lang="en-US" dirty="0">
            <a:solidFill>
              <a:schemeClr val="tx1">
                <a:lumMod val="65000"/>
                <a:lumOff val="35000"/>
              </a:schemeClr>
            </a:solidFill>
          </a:endParaRPr>
        </a:p>
      </dgm:t>
    </dgm:pt>
    <dgm:pt modelId="{03054361-84DD-4D6E-9AE7-870FE6ED7A1F}" type="parTrans" cxnId="{FD3A960F-CF8C-4D3B-93F1-A2F28C76862B}">
      <dgm:prSet/>
      <dgm:spPr/>
      <dgm:t>
        <a:bodyPr/>
        <a:lstStyle/>
        <a:p>
          <a:endParaRPr lang="en-US"/>
        </a:p>
      </dgm:t>
    </dgm:pt>
    <dgm:pt modelId="{5665DFBD-EBAA-464A-90BE-631CB45F998F}" type="sibTrans" cxnId="{FD3A960F-CF8C-4D3B-93F1-A2F28C76862B}">
      <dgm:prSet/>
      <dgm:spPr/>
      <dgm:t>
        <a:bodyPr/>
        <a:lstStyle/>
        <a:p>
          <a:endParaRPr lang="en-US"/>
        </a:p>
      </dgm:t>
    </dgm:pt>
    <dgm:pt modelId="{0CD405A3-DFF2-428A-8771-A124852AE9BF}">
      <dgm:prSet/>
      <dgm:spPr/>
      <dgm:t>
        <a:bodyPr/>
        <a:lstStyle/>
        <a:p>
          <a:r>
            <a:rPr lang="en-US" b="0" i="0" dirty="0">
              <a:solidFill>
                <a:schemeClr val="tx1">
                  <a:lumMod val="65000"/>
                  <a:lumOff val="35000"/>
                </a:schemeClr>
              </a:solidFill>
            </a:rPr>
            <a:t>HRT 863. Environmental Plant Physiology</a:t>
          </a:r>
          <a:endParaRPr lang="en-US" dirty="0">
            <a:solidFill>
              <a:schemeClr val="tx1">
                <a:lumMod val="65000"/>
                <a:lumOff val="35000"/>
              </a:schemeClr>
            </a:solidFill>
          </a:endParaRPr>
        </a:p>
      </dgm:t>
    </dgm:pt>
    <dgm:pt modelId="{03C4A2F1-CBCB-4330-A6F5-FDE264F7CF2C}" type="parTrans" cxnId="{C68F21A3-A489-4DB6-8C15-07CE5DE0309D}">
      <dgm:prSet/>
      <dgm:spPr/>
      <dgm:t>
        <a:bodyPr/>
        <a:lstStyle/>
        <a:p>
          <a:endParaRPr lang="en-US"/>
        </a:p>
      </dgm:t>
    </dgm:pt>
    <dgm:pt modelId="{C37D5A2A-FCB0-450F-B6A4-42CA0E803165}" type="sibTrans" cxnId="{C68F21A3-A489-4DB6-8C15-07CE5DE0309D}">
      <dgm:prSet/>
      <dgm:spPr/>
      <dgm:t>
        <a:bodyPr/>
        <a:lstStyle/>
        <a:p>
          <a:endParaRPr lang="en-US"/>
        </a:p>
      </dgm:t>
    </dgm:pt>
    <dgm:pt modelId="{0CEF32E4-4173-D84B-996F-9C6BB949B5E3}">
      <dgm:prSet/>
      <dgm:spPr/>
      <dgm:t>
        <a:bodyPr/>
        <a:lstStyle/>
        <a:p>
          <a:r>
            <a:rPr lang="en-US" b="0" i="0" u="none" dirty="0">
              <a:solidFill>
                <a:schemeClr val="tx1">
                  <a:lumMod val="65000"/>
                  <a:lumOff val="35000"/>
                </a:schemeClr>
              </a:solidFill>
            </a:rPr>
            <a:t>NSF-NRT Program: Offers courses connecting plant and computational sciences</a:t>
          </a:r>
          <a:endParaRPr lang="en-US" dirty="0">
            <a:solidFill>
              <a:schemeClr val="tx1">
                <a:lumMod val="65000"/>
                <a:lumOff val="35000"/>
              </a:schemeClr>
            </a:solidFill>
          </a:endParaRPr>
        </a:p>
      </dgm:t>
    </dgm:pt>
    <dgm:pt modelId="{FC161BCA-5709-AD4E-B8A2-1C23AD706A79}" type="parTrans" cxnId="{087EBDB7-EB5D-984C-8D52-B9A2F16CFAE5}">
      <dgm:prSet/>
      <dgm:spPr/>
      <dgm:t>
        <a:bodyPr/>
        <a:lstStyle/>
        <a:p>
          <a:endParaRPr lang="en-US"/>
        </a:p>
      </dgm:t>
    </dgm:pt>
    <dgm:pt modelId="{CE45CDB2-3709-4448-9679-0F2DAFDA6D77}" type="sibTrans" cxnId="{087EBDB7-EB5D-984C-8D52-B9A2F16CFAE5}">
      <dgm:prSet/>
      <dgm:spPr/>
      <dgm:t>
        <a:bodyPr/>
        <a:lstStyle/>
        <a:p>
          <a:endParaRPr lang="en-US"/>
        </a:p>
      </dgm:t>
    </dgm:pt>
    <dgm:pt modelId="{C9E251D5-3C39-4441-AECB-FE9EC2F3D7C8}" type="pres">
      <dgm:prSet presAssocID="{9A15668D-82EC-4839-B837-8EE919837F6D}" presName="linear" presStyleCnt="0">
        <dgm:presLayoutVars>
          <dgm:dir/>
          <dgm:animLvl val="lvl"/>
          <dgm:resizeHandles val="exact"/>
        </dgm:presLayoutVars>
      </dgm:prSet>
      <dgm:spPr/>
    </dgm:pt>
    <dgm:pt modelId="{97157513-8971-984F-A9CF-C31267A3FEDB}" type="pres">
      <dgm:prSet presAssocID="{AF5C3D87-A08A-47EC-9C18-0D88072FD41E}" presName="parentLin" presStyleCnt="0"/>
      <dgm:spPr/>
    </dgm:pt>
    <dgm:pt modelId="{7649AAE2-96E3-C74B-B8D3-4EAEC092C424}" type="pres">
      <dgm:prSet presAssocID="{AF5C3D87-A08A-47EC-9C18-0D88072FD41E}" presName="parentLeftMargin" presStyleLbl="node1" presStyleIdx="0" presStyleCnt="2"/>
      <dgm:spPr/>
    </dgm:pt>
    <dgm:pt modelId="{DE575C41-B0C8-9541-B7A7-888D0B70A2AA}" type="pres">
      <dgm:prSet presAssocID="{AF5C3D87-A08A-47EC-9C18-0D88072FD41E}" presName="parentText" presStyleLbl="node1" presStyleIdx="0" presStyleCnt="2">
        <dgm:presLayoutVars>
          <dgm:chMax val="0"/>
          <dgm:bulletEnabled val="1"/>
        </dgm:presLayoutVars>
      </dgm:prSet>
      <dgm:spPr/>
    </dgm:pt>
    <dgm:pt modelId="{583C5191-F1A5-FC47-8082-D829FEF64183}" type="pres">
      <dgm:prSet presAssocID="{AF5C3D87-A08A-47EC-9C18-0D88072FD41E}" presName="negativeSpace" presStyleCnt="0"/>
      <dgm:spPr/>
    </dgm:pt>
    <dgm:pt modelId="{17B6558B-4EBA-D144-AFF6-41C7DE7ED48D}" type="pres">
      <dgm:prSet presAssocID="{AF5C3D87-A08A-47EC-9C18-0D88072FD41E}" presName="childText" presStyleLbl="conFgAcc1" presStyleIdx="0" presStyleCnt="2">
        <dgm:presLayoutVars>
          <dgm:bulletEnabled val="1"/>
        </dgm:presLayoutVars>
      </dgm:prSet>
      <dgm:spPr/>
    </dgm:pt>
    <dgm:pt modelId="{D74E3F2A-9F00-1642-9D23-0B573CB50DDA}" type="pres">
      <dgm:prSet presAssocID="{69147385-389B-40B2-A82A-CE150294FB27}" presName="spaceBetweenRectangles" presStyleCnt="0"/>
      <dgm:spPr/>
    </dgm:pt>
    <dgm:pt modelId="{6DB7A255-C83B-904E-B276-0C59B7588982}" type="pres">
      <dgm:prSet presAssocID="{E20B2E10-153D-40EB-A3DB-AA6F6841B4A7}" presName="parentLin" presStyleCnt="0"/>
      <dgm:spPr/>
    </dgm:pt>
    <dgm:pt modelId="{8E425703-A4E5-8741-AEA2-B2B5A702F8C7}" type="pres">
      <dgm:prSet presAssocID="{E20B2E10-153D-40EB-A3DB-AA6F6841B4A7}" presName="parentLeftMargin" presStyleLbl="node1" presStyleIdx="0" presStyleCnt="2"/>
      <dgm:spPr/>
    </dgm:pt>
    <dgm:pt modelId="{A0538C8C-790E-F942-AC02-D26A23AE38A6}" type="pres">
      <dgm:prSet presAssocID="{E20B2E10-153D-40EB-A3DB-AA6F6841B4A7}" presName="parentText" presStyleLbl="node1" presStyleIdx="1" presStyleCnt="2">
        <dgm:presLayoutVars>
          <dgm:chMax val="0"/>
          <dgm:bulletEnabled val="1"/>
        </dgm:presLayoutVars>
      </dgm:prSet>
      <dgm:spPr/>
    </dgm:pt>
    <dgm:pt modelId="{A22A076D-4FDC-8E47-A9C0-8E4341CD180D}" type="pres">
      <dgm:prSet presAssocID="{E20B2E10-153D-40EB-A3DB-AA6F6841B4A7}" presName="negativeSpace" presStyleCnt="0"/>
      <dgm:spPr/>
    </dgm:pt>
    <dgm:pt modelId="{0A52B765-A37E-3E41-A97F-3EAF92A10C55}" type="pres">
      <dgm:prSet presAssocID="{E20B2E10-153D-40EB-A3DB-AA6F6841B4A7}" presName="childText" presStyleLbl="conFgAcc1" presStyleIdx="1" presStyleCnt="2">
        <dgm:presLayoutVars>
          <dgm:bulletEnabled val="1"/>
        </dgm:presLayoutVars>
      </dgm:prSet>
      <dgm:spPr/>
    </dgm:pt>
  </dgm:ptLst>
  <dgm:cxnLst>
    <dgm:cxn modelId="{FD3A960F-CF8C-4D3B-93F1-A2F28C76862B}" srcId="{E20B2E10-153D-40EB-A3DB-AA6F6841B4A7}" destId="{06FCA355-E2D5-4650-BF95-F4E63277521D}" srcOrd="4" destOrd="0" parTransId="{03054361-84DD-4D6E-9AE7-870FE6ED7A1F}" sibTransId="{5665DFBD-EBAA-464A-90BE-631CB45F998F}"/>
    <dgm:cxn modelId="{351D5E19-00FC-4DA1-87BA-53612F953BC6}" srcId="{9A15668D-82EC-4839-B837-8EE919837F6D}" destId="{E20B2E10-153D-40EB-A3DB-AA6F6841B4A7}" srcOrd="1" destOrd="0" parTransId="{646C3128-F2FE-4BF9-BCB8-896B40E08CFE}" sibTransId="{544F435D-1CBD-4C90-A433-E60E47213E4F}"/>
    <dgm:cxn modelId="{1701161D-B2B6-D846-97D2-736DAF8FAADB}" type="presOf" srcId="{AF5C3D87-A08A-47EC-9C18-0D88072FD41E}" destId="{7649AAE2-96E3-C74B-B8D3-4EAEC092C424}" srcOrd="0" destOrd="0" presId="urn:microsoft.com/office/officeart/2005/8/layout/list1"/>
    <dgm:cxn modelId="{48966A37-0F7A-D647-B7D0-465A6365A32B}" type="presOf" srcId="{E20B2E10-153D-40EB-A3DB-AA6F6841B4A7}" destId="{8E425703-A4E5-8741-AEA2-B2B5A702F8C7}" srcOrd="0" destOrd="0" presId="urn:microsoft.com/office/officeart/2005/8/layout/list1"/>
    <dgm:cxn modelId="{C7D83247-BE8A-1644-A58E-1F8F6D6183E5}" type="presOf" srcId="{AF5C3D87-A08A-47EC-9C18-0D88072FD41E}" destId="{DE575C41-B0C8-9541-B7A7-888D0B70A2AA}" srcOrd="1" destOrd="0" presId="urn:microsoft.com/office/officeart/2005/8/layout/list1"/>
    <dgm:cxn modelId="{2FFC5071-1926-0B43-AB33-A3A962CE9A9C}" type="presOf" srcId="{95683092-1978-47CB-9AAF-F32FC2950468}" destId="{0A52B765-A37E-3E41-A97F-3EAF92A10C55}" srcOrd="0" destOrd="3" presId="urn:microsoft.com/office/officeart/2005/8/layout/list1"/>
    <dgm:cxn modelId="{EF08DB51-36A0-4727-B40B-7BD9DA2C814C}" srcId="{9A15668D-82EC-4839-B837-8EE919837F6D}" destId="{AF5C3D87-A08A-47EC-9C18-0D88072FD41E}" srcOrd="0" destOrd="0" parTransId="{544B803F-1422-46ED-AD34-CA13207948F0}" sibTransId="{69147385-389B-40B2-A82A-CE150294FB27}"/>
    <dgm:cxn modelId="{6ACAC275-2E6C-1A47-9A71-BA7A0893989A}" type="presOf" srcId="{02DAAE82-8FCD-42E2-AB46-E59BF17ACF40}" destId="{0A52B765-A37E-3E41-A97F-3EAF92A10C55}" srcOrd="0" destOrd="2" presId="urn:microsoft.com/office/officeart/2005/8/layout/list1"/>
    <dgm:cxn modelId="{6EFA7056-2CFE-48FA-851B-31E3C26973C1}" srcId="{E20B2E10-153D-40EB-A3DB-AA6F6841B4A7}" destId="{02DAAE82-8FCD-42E2-AB46-E59BF17ACF40}" srcOrd="2" destOrd="0" parTransId="{BC799F9F-2781-4199-B72C-DDD14719428B}" sibTransId="{2A5D4041-6D92-4927-AE4A-0FACF588F83B}"/>
    <dgm:cxn modelId="{F8BDF48C-1B49-4119-AA68-351F42FFB4FA}" srcId="{AF5C3D87-A08A-47EC-9C18-0D88072FD41E}" destId="{5018DB28-F82D-4F92-914F-781FDAC7B488}" srcOrd="1" destOrd="0" parTransId="{875D73D7-EFDD-4877-967B-BFAE4B1B4F24}" sibTransId="{57A83C01-B493-4A94-8ABD-748FDC4EBF3F}"/>
    <dgm:cxn modelId="{2098248E-80AE-BB4B-B11C-52835FE3CDF5}" type="presOf" srcId="{5018DB28-F82D-4F92-914F-781FDAC7B488}" destId="{17B6558B-4EBA-D144-AFF6-41C7DE7ED48D}" srcOrd="0" destOrd="1" presId="urn:microsoft.com/office/officeart/2005/8/layout/list1"/>
    <dgm:cxn modelId="{08F93D8F-81EB-0441-883B-470CE350ECFB}" type="presOf" srcId="{06FCA355-E2D5-4650-BF95-F4E63277521D}" destId="{0A52B765-A37E-3E41-A97F-3EAF92A10C55}" srcOrd="0" destOrd="4" presId="urn:microsoft.com/office/officeart/2005/8/layout/list1"/>
    <dgm:cxn modelId="{89745B9C-3131-C046-9B25-AC37F3708643}" type="presOf" srcId="{9A15668D-82EC-4839-B837-8EE919837F6D}" destId="{C9E251D5-3C39-4441-AECB-FE9EC2F3D7C8}" srcOrd="0" destOrd="0" presId="urn:microsoft.com/office/officeart/2005/8/layout/list1"/>
    <dgm:cxn modelId="{C68F21A3-A489-4DB6-8C15-07CE5DE0309D}" srcId="{E20B2E10-153D-40EB-A3DB-AA6F6841B4A7}" destId="{0CD405A3-DFF2-428A-8771-A124852AE9BF}" srcOrd="5" destOrd="0" parTransId="{03C4A2F1-CBCB-4330-A6F5-FDE264F7CF2C}" sibTransId="{C37D5A2A-FCB0-450F-B6A4-42CA0E803165}"/>
    <dgm:cxn modelId="{1CA713A4-79D1-F14F-88AE-C85CFB41512D}" type="presOf" srcId="{105AC9FB-C536-4D76-85F3-210C2A48CC97}" destId="{17B6558B-4EBA-D144-AFF6-41C7DE7ED48D}" srcOrd="0" destOrd="0" presId="urn:microsoft.com/office/officeart/2005/8/layout/list1"/>
    <dgm:cxn modelId="{9B6A53A4-8664-4F73-9421-366F8CD90CB6}" srcId="{E20B2E10-153D-40EB-A3DB-AA6F6841B4A7}" destId="{CFFF8A75-4FED-426E-A849-5554B7A15559}" srcOrd="1" destOrd="0" parTransId="{BBECA32D-CF74-42ED-9FD8-62725BB885AB}" sibTransId="{7DE2493B-BA50-40F9-8251-D18004F63FDD}"/>
    <dgm:cxn modelId="{087EBDB7-EB5D-984C-8D52-B9A2F16CFAE5}" srcId="{AF5C3D87-A08A-47EC-9C18-0D88072FD41E}" destId="{0CEF32E4-4173-D84B-996F-9C6BB949B5E3}" srcOrd="2" destOrd="0" parTransId="{FC161BCA-5709-AD4E-B8A2-1C23AD706A79}" sibTransId="{CE45CDB2-3709-4448-9679-0F2DAFDA6D77}"/>
    <dgm:cxn modelId="{A7D971BB-EFD2-4264-B886-7666E72503FC}" srcId="{E20B2E10-153D-40EB-A3DB-AA6F6841B4A7}" destId="{DEE3B6D2-BD6B-4F61-944E-A9D8E0BA9985}" srcOrd="0" destOrd="0" parTransId="{960FC87A-0912-453B-B590-F50F52DD668F}" sibTransId="{687E5F19-A29D-44F3-A91F-C511CD938884}"/>
    <dgm:cxn modelId="{7419AAC2-8000-F74C-A035-66BAFC0DBA34}" type="presOf" srcId="{0CD405A3-DFF2-428A-8771-A124852AE9BF}" destId="{0A52B765-A37E-3E41-A97F-3EAF92A10C55}" srcOrd="0" destOrd="5" presId="urn:microsoft.com/office/officeart/2005/8/layout/list1"/>
    <dgm:cxn modelId="{47EA76D3-C5FA-7B49-A86D-BBB4A660AE72}" type="presOf" srcId="{E20B2E10-153D-40EB-A3DB-AA6F6841B4A7}" destId="{A0538C8C-790E-F942-AC02-D26A23AE38A6}" srcOrd="1" destOrd="0" presId="urn:microsoft.com/office/officeart/2005/8/layout/list1"/>
    <dgm:cxn modelId="{0FE521DD-8A72-4543-998E-5DC241ECCE13}" srcId="{AF5C3D87-A08A-47EC-9C18-0D88072FD41E}" destId="{105AC9FB-C536-4D76-85F3-210C2A48CC97}" srcOrd="0" destOrd="0" parTransId="{50C1F220-28E7-4421-95B1-ABDA916C8627}" sibTransId="{70231957-9A41-4CA8-839A-5F907C40C8CB}"/>
    <dgm:cxn modelId="{D5A81CEB-18DF-114F-975C-D45B134A15B9}" type="presOf" srcId="{CFFF8A75-4FED-426E-A849-5554B7A15559}" destId="{0A52B765-A37E-3E41-A97F-3EAF92A10C55}" srcOrd="0" destOrd="1" presId="urn:microsoft.com/office/officeart/2005/8/layout/list1"/>
    <dgm:cxn modelId="{1F3214F9-E740-2343-8E98-D96E804C9FC8}" type="presOf" srcId="{0CEF32E4-4173-D84B-996F-9C6BB949B5E3}" destId="{17B6558B-4EBA-D144-AFF6-41C7DE7ED48D}" srcOrd="0" destOrd="2" presId="urn:microsoft.com/office/officeart/2005/8/layout/list1"/>
    <dgm:cxn modelId="{55F364F9-1EA9-4128-B33B-E80558C21EBE}" srcId="{E20B2E10-153D-40EB-A3DB-AA6F6841B4A7}" destId="{95683092-1978-47CB-9AAF-F32FC2950468}" srcOrd="3" destOrd="0" parTransId="{B7FC3A55-2787-45AE-A5EB-1EDAF9D0A5D1}" sibTransId="{68F72CBF-EBD8-4FAD-AE47-948601581C24}"/>
    <dgm:cxn modelId="{4E7BC4FA-4740-1245-A2CF-A019A6D58C14}" type="presOf" srcId="{DEE3B6D2-BD6B-4F61-944E-A9D8E0BA9985}" destId="{0A52B765-A37E-3E41-A97F-3EAF92A10C55}" srcOrd="0" destOrd="0" presId="urn:microsoft.com/office/officeart/2005/8/layout/list1"/>
    <dgm:cxn modelId="{8D05AE50-5503-2443-82DE-90064E61150B}" type="presParOf" srcId="{C9E251D5-3C39-4441-AECB-FE9EC2F3D7C8}" destId="{97157513-8971-984F-A9CF-C31267A3FEDB}" srcOrd="0" destOrd="0" presId="urn:microsoft.com/office/officeart/2005/8/layout/list1"/>
    <dgm:cxn modelId="{597DBE3C-7065-5943-AB21-E25E5CF21F88}" type="presParOf" srcId="{97157513-8971-984F-A9CF-C31267A3FEDB}" destId="{7649AAE2-96E3-C74B-B8D3-4EAEC092C424}" srcOrd="0" destOrd="0" presId="urn:microsoft.com/office/officeart/2005/8/layout/list1"/>
    <dgm:cxn modelId="{85A9FDBE-BDF0-6C41-BA7D-D26980B4002A}" type="presParOf" srcId="{97157513-8971-984F-A9CF-C31267A3FEDB}" destId="{DE575C41-B0C8-9541-B7A7-888D0B70A2AA}" srcOrd="1" destOrd="0" presId="urn:microsoft.com/office/officeart/2005/8/layout/list1"/>
    <dgm:cxn modelId="{23492A74-FD93-014A-BC18-E49E01877946}" type="presParOf" srcId="{C9E251D5-3C39-4441-AECB-FE9EC2F3D7C8}" destId="{583C5191-F1A5-FC47-8082-D829FEF64183}" srcOrd="1" destOrd="0" presId="urn:microsoft.com/office/officeart/2005/8/layout/list1"/>
    <dgm:cxn modelId="{C951AAD3-FBCC-F547-BC09-FBB009CD10CF}" type="presParOf" srcId="{C9E251D5-3C39-4441-AECB-FE9EC2F3D7C8}" destId="{17B6558B-4EBA-D144-AFF6-41C7DE7ED48D}" srcOrd="2" destOrd="0" presId="urn:microsoft.com/office/officeart/2005/8/layout/list1"/>
    <dgm:cxn modelId="{393DFE27-BCBF-3A41-BD2E-3C045E7727F8}" type="presParOf" srcId="{C9E251D5-3C39-4441-AECB-FE9EC2F3D7C8}" destId="{D74E3F2A-9F00-1642-9D23-0B573CB50DDA}" srcOrd="3" destOrd="0" presId="urn:microsoft.com/office/officeart/2005/8/layout/list1"/>
    <dgm:cxn modelId="{1EE35257-C734-E545-9A75-5962646131DD}" type="presParOf" srcId="{C9E251D5-3C39-4441-AECB-FE9EC2F3D7C8}" destId="{6DB7A255-C83B-904E-B276-0C59B7588982}" srcOrd="4" destOrd="0" presId="urn:microsoft.com/office/officeart/2005/8/layout/list1"/>
    <dgm:cxn modelId="{42B422A1-B536-3E41-BE6B-E596DE395650}" type="presParOf" srcId="{6DB7A255-C83B-904E-B276-0C59B7588982}" destId="{8E425703-A4E5-8741-AEA2-B2B5A702F8C7}" srcOrd="0" destOrd="0" presId="urn:microsoft.com/office/officeart/2005/8/layout/list1"/>
    <dgm:cxn modelId="{4B88BF2F-0D96-5C47-8707-2ECF155E6D37}" type="presParOf" srcId="{6DB7A255-C83B-904E-B276-0C59B7588982}" destId="{A0538C8C-790E-F942-AC02-D26A23AE38A6}" srcOrd="1" destOrd="0" presId="urn:microsoft.com/office/officeart/2005/8/layout/list1"/>
    <dgm:cxn modelId="{3EC43EA8-FF8C-9F42-A497-686DE1381A22}" type="presParOf" srcId="{C9E251D5-3C39-4441-AECB-FE9EC2F3D7C8}" destId="{A22A076D-4FDC-8E47-A9C0-8E4341CD180D}" srcOrd="5" destOrd="0" presId="urn:microsoft.com/office/officeart/2005/8/layout/list1"/>
    <dgm:cxn modelId="{1A2A33BB-7FD5-DB48-97B0-D2171E29C1A1}" type="presParOf" srcId="{C9E251D5-3C39-4441-AECB-FE9EC2F3D7C8}" destId="{0A52B765-A37E-3E41-A97F-3EAF92A10C5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09BAAA-97A0-4D90-ADE4-B396A0195316}"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DC5160A-2903-42A0-81AD-364C4689907E}">
      <dgm:prSet custT="1"/>
      <dgm:spPr/>
      <dgm:t>
        <a:bodyPr/>
        <a:lstStyle/>
        <a:p>
          <a:pPr>
            <a:defRPr b="1"/>
          </a:pPr>
          <a:r>
            <a:rPr lang="en-US" sz="2400" dirty="0">
              <a:solidFill>
                <a:srgbClr val="B24E23"/>
              </a:solidFill>
              <a:latin typeface="Helvetica" pitchFamily="2" charset="0"/>
            </a:rPr>
            <a:t>Two-part application </a:t>
          </a:r>
        </a:p>
      </dgm:t>
    </dgm:pt>
    <dgm:pt modelId="{700868BF-E88D-4E31-8496-F5FA0E74A548}" type="parTrans" cxnId="{E3BD26A4-E202-4993-A80A-56B3ADEB80BC}">
      <dgm:prSet/>
      <dgm:spPr/>
      <dgm:t>
        <a:bodyPr/>
        <a:lstStyle/>
        <a:p>
          <a:endParaRPr lang="en-US"/>
        </a:p>
      </dgm:t>
    </dgm:pt>
    <dgm:pt modelId="{F9CDE169-48DB-4F1F-A875-E5904C51DD8E}" type="sibTrans" cxnId="{E3BD26A4-E202-4993-A80A-56B3ADEB80BC}">
      <dgm:prSet/>
      <dgm:spPr/>
      <dgm:t>
        <a:bodyPr/>
        <a:lstStyle/>
        <a:p>
          <a:endParaRPr lang="en-US"/>
        </a:p>
      </dgm:t>
    </dgm:pt>
    <dgm:pt modelId="{3AC40D17-FE90-462E-BAB0-A70A28AD3731}">
      <dgm:prSet custT="1"/>
      <dgm:spPr/>
      <dgm:t>
        <a:bodyPr/>
        <a:lstStyle/>
        <a:p>
          <a:pPr algn="l"/>
          <a:r>
            <a:rPr lang="en-US" sz="1900" b="1" dirty="0">
              <a:solidFill>
                <a:srgbClr val="B24E23"/>
              </a:solidFill>
            </a:rPr>
            <a:t>1)</a:t>
          </a:r>
          <a:r>
            <a:rPr lang="en-US" sz="1900" b="0" dirty="0">
              <a:solidFill>
                <a:schemeClr val="tx1">
                  <a:lumMod val="65000"/>
                  <a:lumOff val="35000"/>
                </a:schemeClr>
              </a:solidFill>
            </a:rPr>
            <a:t> MSU application form to the dual department of choice</a:t>
          </a:r>
        </a:p>
      </dgm:t>
    </dgm:pt>
    <dgm:pt modelId="{028AA9EE-70A9-48A4-9359-F5F470EE0F10}" type="parTrans" cxnId="{9BA65622-FD5E-4E71-956E-7F87431FD574}">
      <dgm:prSet/>
      <dgm:spPr/>
      <dgm:t>
        <a:bodyPr/>
        <a:lstStyle/>
        <a:p>
          <a:endParaRPr lang="en-US"/>
        </a:p>
      </dgm:t>
    </dgm:pt>
    <dgm:pt modelId="{659A8FE3-EBA7-4829-B9D2-B0071511B54F}" type="sibTrans" cxnId="{9BA65622-FD5E-4E71-956E-7F87431FD574}">
      <dgm:prSet/>
      <dgm:spPr/>
      <dgm:t>
        <a:bodyPr/>
        <a:lstStyle/>
        <a:p>
          <a:endParaRPr lang="en-US"/>
        </a:p>
      </dgm:t>
    </dgm:pt>
    <dgm:pt modelId="{1813A705-0E9F-4DAF-8823-7545A351370D}">
      <dgm:prSet custT="1"/>
      <dgm:spPr/>
      <dgm:t>
        <a:bodyPr/>
        <a:lstStyle/>
        <a:p>
          <a:pPr algn="l"/>
          <a:r>
            <a:rPr lang="en-US" sz="1900" b="1" dirty="0">
              <a:solidFill>
                <a:srgbClr val="B24E23"/>
              </a:solidFill>
            </a:rPr>
            <a:t>2)</a:t>
          </a:r>
          <a:r>
            <a:rPr lang="en-US" sz="1900" b="0" dirty="0">
              <a:solidFill>
                <a:srgbClr val="B24E23"/>
              </a:solidFill>
            </a:rPr>
            <a:t> </a:t>
          </a:r>
          <a:r>
            <a:rPr lang="en-US" sz="1900" b="0" dirty="0">
              <a:solidFill>
                <a:schemeClr val="tx1">
                  <a:lumMod val="65000"/>
                  <a:lumOff val="35000"/>
                </a:schemeClr>
              </a:solidFill>
            </a:rPr>
            <a:t>MPS application form and one-page description of interest in MPS program </a:t>
          </a:r>
        </a:p>
      </dgm:t>
    </dgm:pt>
    <dgm:pt modelId="{15A20A23-E3B7-49B7-AD2A-F81C9C09D452}" type="parTrans" cxnId="{E592E3A0-A7DA-4BE3-8AE7-36A7404D7621}">
      <dgm:prSet/>
      <dgm:spPr/>
      <dgm:t>
        <a:bodyPr/>
        <a:lstStyle/>
        <a:p>
          <a:endParaRPr lang="en-US"/>
        </a:p>
      </dgm:t>
    </dgm:pt>
    <dgm:pt modelId="{78386D51-7569-40A7-A032-BAD55A6D08B3}" type="sibTrans" cxnId="{E592E3A0-A7DA-4BE3-8AE7-36A7404D7621}">
      <dgm:prSet/>
      <dgm:spPr/>
      <dgm:t>
        <a:bodyPr/>
        <a:lstStyle/>
        <a:p>
          <a:endParaRPr lang="en-US"/>
        </a:p>
      </dgm:t>
    </dgm:pt>
    <dgm:pt modelId="{5368A264-6728-42BB-B311-1B7613F3FFA8}">
      <dgm:prSet custT="1"/>
      <dgm:spPr/>
      <dgm:t>
        <a:bodyPr/>
        <a:lstStyle/>
        <a:p>
          <a:pPr>
            <a:defRPr b="1"/>
          </a:pPr>
          <a:r>
            <a:rPr lang="en-US" sz="2400" dirty="0">
              <a:solidFill>
                <a:srgbClr val="B24E23"/>
              </a:solidFill>
              <a:latin typeface="Helvetica" pitchFamily="2" charset="0"/>
            </a:rPr>
            <a:t>Apply by one of two routes</a:t>
          </a:r>
        </a:p>
      </dgm:t>
    </dgm:pt>
    <dgm:pt modelId="{FF1CE9AA-3A86-49E5-B9CF-0570BBE0D990}" type="parTrans" cxnId="{0794E8FE-0388-48DB-A229-418276E0DF8A}">
      <dgm:prSet/>
      <dgm:spPr/>
      <dgm:t>
        <a:bodyPr/>
        <a:lstStyle/>
        <a:p>
          <a:endParaRPr lang="en-US"/>
        </a:p>
      </dgm:t>
    </dgm:pt>
    <dgm:pt modelId="{EB6992A5-7AB0-42E5-98AD-C4AD274BE90D}" type="sibTrans" cxnId="{0794E8FE-0388-48DB-A229-418276E0DF8A}">
      <dgm:prSet/>
      <dgm:spPr/>
      <dgm:t>
        <a:bodyPr/>
        <a:lstStyle/>
        <a:p>
          <a:endParaRPr lang="en-US"/>
        </a:p>
      </dgm:t>
    </dgm:pt>
    <dgm:pt modelId="{AC384EE6-9241-4BE5-9E5A-EADB1068AB60}">
      <dgm:prSet custT="1"/>
      <dgm:spPr/>
      <dgm:t>
        <a:bodyPr/>
        <a:lstStyle/>
        <a:p>
          <a:pPr algn="l"/>
          <a:r>
            <a:rPr lang="en-US" sz="1900" b="1" dirty="0">
              <a:solidFill>
                <a:srgbClr val="B24E23"/>
              </a:solidFill>
            </a:rPr>
            <a:t>a)</a:t>
          </a:r>
          <a:r>
            <a:rPr lang="en-US" sz="1900" b="0" dirty="0">
              <a:solidFill>
                <a:schemeClr val="tx1">
                  <a:lumMod val="65000"/>
                  <a:lumOff val="35000"/>
                </a:schemeClr>
              </a:solidFill>
            </a:rPr>
            <a:t> Preferred route: </a:t>
          </a:r>
          <a:r>
            <a:rPr lang="en-US" sz="1900" dirty="0">
              <a:solidFill>
                <a:schemeClr val="tx1">
                  <a:lumMod val="65000"/>
                  <a:lumOff val="35000"/>
                </a:schemeClr>
              </a:solidFill>
            </a:rPr>
            <a:t>Submit both MSU application and MPS application and one-page description via MPS website</a:t>
          </a:r>
        </a:p>
      </dgm:t>
    </dgm:pt>
    <dgm:pt modelId="{D2281536-0D94-47D5-89E6-3BC3DE962087}" type="parTrans" cxnId="{F3DFE551-803E-4DDD-95FF-0FF8D2BEE684}">
      <dgm:prSet/>
      <dgm:spPr/>
      <dgm:t>
        <a:bodyPr/>
        <a:lstStyle/>
        <a:p>
          <a:endParaRPr lang="en-US"/>
        </a:p>
      </dgm:t>
    </dgm:pt>
    <dgm:pt modelId="{63FF2AAA-43DB-4013-8040-4AE8493AFD75}" type="sibTrans" cxnId="{F3DFE551-803E-4DDD-95FF-0FF8D2BEE684}">
      <dgm:prSet/>
      <dgm:spPr/>
      <dgm:t>
        <a:bodyPr/>
        <a:lstStyle/>
        <a:p>
          <a:endParaRPr lang="en-US"/>
        </a:p>
      </dgm:t>
    </dgm:pt>
    <dgm:pt modelId="{70D7B3B6-69C0-4D7A-8BEC-AE5334F2BBE6}">
      <dgm:prSet custT="1"/>
      <dgm:spPr/>
      <dgm:t>
        <a:bodyPr/>
        <a:lstStyle/>
        <a:p>
          <a:pPr algn="l"/>
          <a:r>
            <a:rPr lang="en-US" sz="1900" b="1" dirty="0">
              <a:solidFill>
                <a:srgbClr val="B24E23"/>
              </a:solidFill>
            </a:rPr>
            <a:t>b)</a:t>
          </a:r>
          <a:r>
            <a:rPr lang="en-US" sz="1900" dirty="0">
              <a:solidFill>
                <a:schemeClr val="tx1">
                  <a:lumMod val="65000"/>
                  <a:lumOff val="35000"/>
                </a:schemeClr>
              </a:solidFill>
            </a:rPr>
            <a:t> Students who have already applied to a dual department and that are made aware of MPS would submit the one-page form separately on MPS website</a:t>
          </a:r>
        </a:p>
      </dgm:t>
    </dgm:pt>
    <dgm:pt modelId="{4C5427E0-97C3-4E28-8B9B-2759E719591B}" type="parTrans" cxnId="{3B5E1CC6-688B-4C35-82C1-8EDE96198A09}">
      <dgm:prSet/>
      <dgm:spPr/>
      <dgm:t>
        <a:bodyPr/>
        <a:lstStyle/>
        <a:p>
          <a:endParaRPr lang="en-US"/>
        </a:p>
      </dgm:t>
    </dgm:pt>
    <dgm:pt modelId="{1F3B0B41-FF00-413D-8B0B-C4D2CAEE87AD}" type="sibTrans" cxnId="{3B5E1CC6-688B-4C35-82C1-8EDE96198A09}">
      <dgm:prSet/>
      <dgm:spPr/>
      <dgm:t>
        <a:bodyPr/>
        <a:lstStyle/>
        <a:p>
          <a:endParaRPr lang="en-US"/>
        </a:p>
      </dgm:t>
    </dgm:pt>
    <dgm:pt modelId="{DD70D957-2020-4D59-B6AD-144522406C06}" type="pres">
      <dgm:prSet presAssocID="{6D09BAAA-97A0-4D90-ADE4-B396A0195316}" presName="root" presStyleCnt="0">
        <dgm:presLayoutVars>
          <dgm:dir/>
          <dgm:resizeHandles val="exact"/>
        </dgm:presLayoutVars>
      </dgm:prSet>
      <dgm:spPr/>
    </dgm:pt>
    <dgm:pt modelId="{21FC6BBF-2FE7-47D4-8E21-3D90AE043360}" type="pres">
      <dgm:prSet presAssocID="{2DC5160A-2903-42A0-81AD-364C4689907E}" presName="compNode" presStyleCnt="0"/>
      <dgm:spPr/>
    </dgm:pt>
    <dgm:pt modelId="{7D357D2A-5D1A-4B67-BAAE-FAFD278131A9}" type="pres">
      <dgm:prSet presAssocID="{2DC5160A-2903-42A0-81AD-364C4689907E}" presName="iconRect" presStyleLbl="node1" presStyleIdx="0" presStyleCnt="2" custLinFactNeighborY="-14322"/>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oks"/>
        </a:ext>
      </dgm:extLst>
    </dgm:pt>
    <dgm:pt modelId="{9DA47F0B-34B5-4F25-AF51-96A156BB528D}" type="pres">
      <dgm:prSet presAssocID="{2DC5160A-2903-42A0-81AD-364C4689907E}" presName="iconSpace" presStyleCnt="0"/>
      <dgm:spPr/>
    </dgm:pt>
    <dgm:pt modelId="{7EEE8EFD-9378-44A4-8755-E4A21A57A09A}" type="pres">
      <dgm:prSet presAssocID="{2DC5160A-2903-42A0-81AD-364C4689907E}" presName="parTx" presStyleLbl="revTx" presStyleIdx="0" presStyleCnt="4" custLinFactNeighborY="-15778">
        <dgm:presLayoutVars>
          <dgm:chMax val="0"/>
          <dgm:chPref val="0"/>
        </dgm:presLayoutVars>
      </dgm:prSet>
      <dgm:spPr/>
    </dgm:pt>
    <dgm:pt modelId="{23558385-7A67-4E26-A754-59193F019DC7}" type="pres">
      <dgm:prSet presAssocID="{2DC5160A-2903-42A0-81AD-364C4689907E}" presName="txSpace" presStyleCnt="0"/>
      <dgm:spPr/>
    </dgm:pt>
    <dgm:pt modelId="{2EFE5995-FD05-42D6-8C38-91C54205BBD9}" type="pres">
      <dgm:prSet presAssocID="{2DC5160A-2903-42A0-81AD-364C4689907E}" presName="desTx" presStyleLbl="revTx" presStyleIdx="1" presStyleCnt="4" custLinFactNeighborY="-12275">
        <dgm:presLayoutVars/>
      </dgm:prSet>
      <dgm:spPr/>
    </dgm:pt>
    <dgm:pt modelId="{0723AE2A-8309-452E-BCF0-62D845DFFB78}" type="pres">
      <dgm:prSet presAssocID="{F9CDE169-48DB-4F1F-A875-E5904C51DD8E}" presName="sibTrans" presStyleCnt="0"/>
      <dgm:spPr/>
    </dgm:pt>
    <dgm:pt modelId="{9F26F505-8FBF-487B-821D-A42BB073CABE}" type="pres">
      <dgm:prSet presAssocID="{5368A264-6728-42BB-B311-1B7613F3FFA8}" presName="compNode" presStyleCnt="0"/>
      <dgm:spPr/>
    </dgm:pt>
    <dgm:pt modelId="{6676E2C8-4202-42C0-830B-8D030560CEBF}" type="pres">
      <dgm:prSet presAssocID="{5368A264-6728-42BB-B311-1B7613F3FFA8}" presName="iconRect" presStyleLbl="node1" presStyleIdx="1" presStyleCnt="2" custLinFactNeighborY="-14322"/>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218D2180-B43E-4C3E-B5AF-7EB7A0D37D62}" type="pres">
      <dgm:prSet presAssocID="{5368A264-6728-42BB-B311-1B7613F3FFA8}" presName="iconSpace" presStyleCnt="0"/>
      <dgm:spPr/>
    </dgm:pt>
    <dgm:pt modelId="{01C5261F-92E6-4E73-980F-658A34CFF520}" type="pres">
      <dgm:prSet presAssocID="{5368A264-6728-42BB-B311-1B7613F3FFA8}" presName="parTx" presStyleLbl="revTx" presStyleIdx="2" presStyleCnt="4" custLinFactNeighborY="-15778">
        <dgm:presLayoutVars>
          <dgm:chMax val="0"/>
          <dgm:chPref val="0"/>
        </dgm:presLayoutVars>
      </dgm:prSet>
      <dgm:spPr/>
    </dgm:pt>
    <dgm:pt modelId="{55155590-85AA-4880-8D3B-FA620A84F5BA}" type="pres">
      <dgm:prSet presAssocID="{5368A264-6728-42BB-B311-1B7613F3FFA8}" presName="txSpace" presStyleCnt="0"/>
      <dgm:spPr/>
    </dgm:pt>
    <dgm:pt modelId="{270C22B1-6D26-42CC-97E5-91F620965539}" type="pres">
      <dgm:prSet presAssocID="{5368A264-6728-42BB-B311-1B7613F3FFA8}" presName="desTx" presStyleLbl="revTx" presStyleIdx="3" presStyleCnt="4" custLinFactNeighborY="-12275">
        <dgm:presLayoutVars/>
      </dgm:prSet>
      <dgm:spPr/>
    </dgm:pt>
  </dgm:ptLst>
  <dgm:cxnLst>
    <dgm:cxn modelId="{8C10EF06-2EB2-40DF-BD31-5F7921345A0E}" type="presOf" srcId="{6D09BAAA-97A0-4D90-ADE4-B396A0195316}" destId="{DD70D957-2020-4D59-B6AD-144522406C06}" srcOrd="0" destOrd="0" presId="urn:microsoft.com/office/officeart/2018/5/layout/CenteredIconLabelDescriptionList"/>
    <dgm:cxn modelId="{9BA65622-FD5E-4E71-956E-7F87431FD574}" srcId="{2DC5160A-2903-42A0-81AD-364C4689907E}" destId="{3AC40D17-FE90-462E-BAB0-A70A28AD3731}" srcOrd="0" destOrd="0" parTransId="{028AA9EE-70A9-48A4-9359-F5F470EE0F10}" sibTransId="{659A8FE3-EBA7-4829-B9D2-B0071511B54F}"/>
    <dgm:cxn modelId="{F3DFE551-803E-4DDD-95FF-0FF8D2BEE684}" srcId="{5368A264-6728-42BB-B311-1B7613F3FFA8}" destId="{AC384EE6-9241-4BE5-9E5A-EADB1068AB60}" srcOrd="0" destOrd="0" parTransId="{D2281536-0D94-47D5-89E6-3BC3DE962087}" sibTransId="{63FF2AAA-43DB-4013-8040-4AE8493AFD75}"/>
    <dgm:cxn modelId="{EE1BFB53-2164-4C40-9515-7E9D13A5F0DE}" type="presOf" srcId="{3AC40D17-FE90-462E-BAB0-A70A28AD3731}" destId="{2EFE5995-FD05-42D6-8C38-91C54205BBD9}" srcOrd="0" destOrd="0" presId="urn:microsoft.com/office/officeart/2018/5/layout/CenteredIconLabelDescriptionList"/>
    <dgm:cxn modelId="{D3BB287E-A509-4B0C-8B04-26949C29F550}" type="presOf" srcId="{AC384EE6-9241-4BE5-9E5A-EADB1068AB60}" destId="{270C22B1-6D26-42CC-97E5-91F620965539}" srcOrd="0" destOrd="0" presId="urn:microsoft.com/office/officeart/2018/5/layout/CenteredIconLabelDescriptionList"/>
    <dgm:cxn modelId="{E592E3A0-A7DA-4BE3-8AE7-36A7404D7621}" srcId="{2DC5160A-2903-42A0-81AD-364C4689907E}" destId="{1813A705-0E9F-4DAF-8823-7545A351370D}" srcOrd="1" destOrd="0" parTransId="{15A20A23-E3B7-49B7-AD2A-F81C9C09D452}" sibTransId="{78386D51-7569-40A7-A032-BAD55A6D08B3}"/>
    <dgm:cxn modelId="{E3BD26A4-E202-4993-A80A-56B3ADEB80BC}" srcId="{6D09BAAA-97A0-4D90-ADE4-B396A0195316}" destId="{2DC5160A-2903-42A0-81AD-364C4689907E}" srcOrd="0" destOrd="0" parTransId="{700868BF-E88D-4E31-8496-F5FA0E74A548}" sibTransId="{F9CDE169-48DB-4F1F-A875-E5904C51DD8E}"/>
    <dgm:cxn modelId="{0805F8B7-6FEA-4941-B9DE-3380554714B2}" type="presOf" srcId="{70D7B3B6-69C0-4D7A-8BEC-AE5334F2BBE6}" destId="{270C22B1-6D26-42CC-97E5-91F620965539}" srcOrd="0" destOrd="1" presId="urn:microsoft.com/office/officeart/2018/5/layout/CenteredIconLabelDescriptionList"/>
    <dgm:cxn modelId="{D42866BB-DFA1-46D6-8FB4-2855D98BE59D}" type="presOf" srcId="{5368A264-6728-42BB-B311-1B7613F3FFA8}" destId="{01C5261F-92E6-4E73-980F-658A34CFF520}" srcOrd="0" destOrd="0" presId="urn:microsoft.com/office/officeart/2018/5/layout/CenteredIconLabelDescriptionList"/>
    <dgm:cxn modelId="{3B5E1CC6-688B-4C35-82C1-8EDE96198A09}" srcId="{5368A264-6728-42BB-B311-1B7613F3FFA8}" destId="{70D7B3B6-69C0-4D7A-8BEC-AE5334F2BBE6}" srcOrd="1" destOrd="0" parTransId="{4C5427E0-97C3-4E28-8B9B-2759E719591B}" sibTransId="{1F3B0B41-FF00-413D-8B0B-C4D2CAEE87AD}"/>
    <dgm:cxn modelId="{3587E0DE-77EC-4078-A20E-3060C8E237F1}" type="presOf" srcId="{2DC5160A-2903-42A0-81AD-364C4689907E}" destId="{7EEE8EFD-9378-44A4-8755-E4A21A57A09A}" srcOrd="0" destOrd="0" presId="urn:microsoft.com/office/officeart/2018/5/layout/CenteredIconLabelDescriptionList"/>
    <dgm:cxn modelId="{3B7DD3E4-2C82-474A-AFC3-D4FB89656D27}" type="presOf" srcId="{1813A705-0E9F-4DAF-8823-7545A351370D}" destId="{2EFE5995-FD05-42D6-8C38-91C54205BBD9}" srcOrd="0" destOrd="1" presId="urn:microsoft.com/office/officeart/2018/5/layout/CenteredIconLabelDescriptionList"/>
    <dgm:cxn modelId="{0794E8FE-0388-48DB-A229-418276E0DF8A}" srcId="{6D09BAAA-97A0-4D90-ADE4-B396A0195316}" destId="{5368A264-6728-42BB-B311-1B7613F3FFA8}" srcOrd="1" destOrd="0" parTransId="{FF1CE9AA-3A86-49E5-B9CF-0570BBE0D990}" sibTransId="{EB6992A5-7AB0-42E5-98AD-C4AD274BE90D}"/>
    <dgm:cxn modelId="{3F76F814-F899-437B-B9B3-F4ED6F82B196}" type="presParOf" srcId="{DD70D957-2020-4D59-B6AD-144522406C06}" destId="{21FC6BBF-2FE7-47D4-8E21-3D90AE043360}" srcOrd="0" destOrd="0" presId="urn:microsoft.com/office/officeart/2018/5/layout/CenteredIconLabelDescriptionList"/>
    <dgm:cxn modelId="{339193AD-A379-4409-91C1-20F4E61F80DD}" type="presParOf" srcId="{21FC6BBF-2FE7-47D4-8E21-3D90AE043360}" destId="{7D357D2A-5D1A-4B67-BAAE-FAFD278131A9}" srcOrd="0" destOrd="0" presId="urn:microsoft.com/office/officeart/2018/5/layout/CenteredIconLabelDescriptionList"/>
    <dgm:cxn modelId="{EBE850FD-3921-4218-9CB8-913BB9FB5FA2}" type="presParOf" srcId="{21FC6BBF-2FE7-47D4-8E21-3D90AE043360}" destId="{9DA47F0B-34B5-4F25-AF51-96A156BB528D}" srcOrd="1" destOrd="0" presId="urn:microsoft.com/office/officeart/2018/5/layout/CenteredIconLabelDescriptionList"/>
    <dgm:cxn modelId="{82B657A3-023F-4F64-999F-1673863EAF4C}" type="presParOf" srcId="{21FC6BBF-2FE7-47D4-8E21-3D90AE043360}" destId="{7EEE8EFD-9378-44A4-8755-E4A21A57A09A}" srcOrd="2" destOrd="0" presId="urn:microsoft.com/office/officeart/2018/5/layout/CenteredIconLabelDescriptionList"/>
    <dgm:cxn modelId="{334EA51F-AF4E-4801-94E5-5F4034B58549}" type="presParOf" srcId="{21FC6BBF-2FE7-47D4-8E21-3D90AE043360}" destId="{23558385-7A67-4E26-A754-59193F019DC7}" srcOrd="3" destOrd="0" presId="urn:microsoft.com/office/officeart/2018/5/layout/CenteredIconLabelDescriptionList"/>
    <dgm:cxn modelId="{88A55CC2-E1EC-4CA1-B44A-DF5E78F23B6F}" type="presParOf" srcId="{21FC6BBF-2FE7-47D4-8E21-3D90AE043360}" destId="{2EFE5995-FD05-42D6-8C38-91C54205BBD9}" srcOrd="4" destOrd="0" presId="urn:microsoft.com/office/officeart/2018/5/layout/CenteredIconLabelDescriptionList"/>
    <dgm:cxn modelId="{FE0E73F8-FB84-4A2F-95D0-91689A41F167}" type="presParOf" srcId="{DD70D957-2020-4D59-B6AD-144522406C06}" destId="{0723AE2A-8309-452E-BCF0-62D845DFFB78}" srcOrd="1" destOrd="0" presId="urn:microsoft.com/office/officeart/2018/5/layout/CenteredIconLabelDescriptionList"/>
    <dgm:cxn modelId="{85869246-DA62-41FD-AF51-3BF74F9A3990}" type="presParOf" srcId="{DD70D957-2020-4D59-B6AD-144522406C06}" destId="{9F26F505-8FBF-487B-821D-A42BB073CABE}" srcOrd="2" destOrd="0" presId="urn:microsoft.com/office/officeart/2018/5/layout/CenteredIconLabelDescriptionList"/>
    <dgm:cxn modelId="{735B783F-718C-4F6C-AFA0-83AC756BC2F1}" type="presParOf" srcId="{9F26F505-8FBF-487B-821D-A42BB073CABE}" destId="{6676E2C8-4202-42C0-830B-8D030560CEBF}" srcOrd="0" destOrd="0" presId="urn:microsoft.com/office/officeart/2018/5/layout/CenteredIconLabelDescriptionList"/>
    <dgm:cxn modelId="{E71602B8-0004-4704-9FFA-0E1BAED75CAE}" type="presParOf" srcId="{9F26F505-8FBF-487B-821D-A42BB073CABE}" destId="{218D2180-B43E-4C3E-B5AF-7EB7A0D37D62}" srcOrd="1" destOrd="0" presId="urn:microsoft.com/office/officeart/2018/5/layout/CenteredIconLabelDescriptionList"/>
    <dgm:cxn modelId="{ED67C390-62D6-47C2-B35F-953260DC6543}" type="presParOf" srcId="{9F26F505-8FBF-487B-821D-A42BB073CABE}" destId="{01C5261F-92E6-4E73-980F-658A34CFF520}" srcOrd="2" destOrd="0" presId="urn:microsoft.com/office/officeart/2018/5/layout/CenteredIconLabelDescriptionList"/>
    <dgm:cxn modelId="{D743EF20-3F52-4624-89A0-FA51B3D1A879}" type="presParOf" srcId="{9F26F505-8FBF-487B-821D-A42BB073CABE}" destId="{55155590-85AA-4880-8D3B-FA620A84F5BA}" srcOrd="3" destOrd="0" presId="urn:microsoft.com/office/officeart/2018/5/layout/CenteredIconLabelDescriptionList"/>
    <dgm:cxn modelId="{05C9B3B0-505D-43F2-A134-237CE4D59D6D}" type="presParOf" srcId="{9F26F505-8FBF-487B-821D-A42BB073CABE}" destId="{270C22B1-6D26-42CC-97E5-91F62096553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CC6CE3-050B-45B7-8691-FDBDC45EF1C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DC2ABA-3869-4E10-9B72-B99381B1BA0E}">
      <dgm:prSet custT="1"/>
      <dgm:spPr/>
      <dgm:t>
        <a:bodyPr/>
        <a:lstStyle/>
        <a:p>
          <a:pPr>
            <a:lnSpc>
              <a:spcPct val="100000"/>
            </a:lnSpc>
          </a:pPr>
          <a:r>
            <a:rPr lang="en-US" sz="2000" b="1" dirty="0">
              <a:solidFill>
                <a:srgbClr val="B24E23"/>
              </a:solidFill>
            </a:rPr>
            <a:t>Appropriate background </a:t>
          </a:r>
          <a:r>
            <a:rPr lang="en-US" sz="2000" dirty="0">
              <a:solidFill>
                <a:schemeClr val="tx1">
                  <a:lumMod val="65000"/>
                  <a:lumOff val="35000"/>
                </a:schemeClr>
              </a:solidFill>
            </a:rPr>
            <a:t>in biology, chemistry, physics, mathematics, and/or computer science</a:t>
          </a:r>
        </a:p>
      </dgm:t>
    </dgm:pt>
    <dgm:pt modelId="{1A44E007-0324-47AA-A19D-00456E4A9B24}" type="parTrans" cxnId="{E9197A51-8877-45FC-A878-5D43AAC13415}">
      <dgm:prSet/>
      <dgm:spPr/>
      <dgm:t>
        <a:bodyPr/>
        <a:lstStyle/>
        <a:p>
          <a:endParaRPr lang="en-US"/>
        </a:p>
      </dgm:t>
    </dgm:pt>
    <dgm:pt modelId="{0CD7C17D-A0C5-4E51-B633-5E9D7EFA5E54}" type="sibTrans" cxnId="{E9197A51-8877-45FC-A878-5D43AAC13415}">
      <dgm:prSet/>
      <dgm:spPr/>
      <dgm:t>
        <a:bodyPr/>
        <a:lstStyle/>
        <a:p>
          <a:pPr>
            <a:lnSpc>
              <a:spcPct val="100000"/>
            </a:lnSpc>
          </a:pPr>
          <a:endParaRPr lang="en-US"/>
        </a:p>
      </dgm:t>
    </dgm:pt>
    <dgm:pt modelId="{BDFB3C7B-BDE8-451A-A1C3-AA80511BADC7}">
      <dgm:prSet custT="1"/>
      <dgm:spPr/>
      <dgm:t>
        <a:bodyPr/>
        <a:lstStyle/>
        <a:p>
          <a:pPr>
            <a:lnSpc>
              <a:spcPct val="100000"/>
            </a:lnSpc>
          </a:pPr>
          <a:r>
            <a:rPr lang="en-US" sz="2000" dirty="0">
              <a:solidFill>
                <a:schemeClr val="tx1">
                  <a:lumMod val="65000"/>
                  <a:lumOff val="35000"/>
                </a:schemeClr>
              </a:solidFill>
            </a:rPr>
            <a:t>Minimum undergrad </a:t>
          </a:r>
          <a:r>
            <a:rPr lang="en-US" sz="2000" b="1" dirty="0">
              <a:solidFill>
                <a:srgbClr val="B24E23"/>
              </a:solidFill>
            </a:rPr>
            <a:t>GPA of 3.0 </a:t>
          </a:r>
          <a:r>
            <a:rPr lang="en-US" sz="2000" dirty="0">
              <a:solidFill>
                <a:schemeClr val="tx1">
                  <a:lumMod val="65000"/>
                  <a:lumOff val="35000"/>
                </a:schemeClr>
              </a:solidFill>
            </a:rPr>
            <a:t>in relevant science courses</a:t>
          </a:r>
        </a:p>
      </dgm:t>
    </dgm:pt>
    <dgm:pt modelId="{F800BCA3-032B-45FD-9AE9-779690FD9678}" type="parTrans" cxnId="{A78B6D48-5A81-4E95-B4D5-30D0F75444E3}">
      <dgm:prSet/>
      <dgm:spPr/>
      <dgm:t>
        <a:bodyPr/>
        <a:lstStyle/>
        <a:p>
          <a:endParaRPr lang="en-US"/>
        </a:p>
      </dgm:t>
    </dgm:pt>
    <dgm:pt modelId="{DDC1E44B-2CBC-4DA1-8E57-8A78A2984B82}" type="sibTrans" cxnId="{A78B6D48-5A81-4E95-B4D5-30D0F75444E3}">
      <dgm:prSet/>
      <dgm:spPr/>
      <dgm:t>
        <a:bodyPr/>
        <a:lstStyle/>
        <a:p>
          <a:pPr>
            <a:lnSpc>
              <a:spcPct val="100000"/>
            </a:lnSpc>
          </a:pPr>
          <a:endParaRPr lang="en-US"/>
        </a:p>
      </dgm:t>
    </dgm:pt>
    <dgm:pt modelId="{C0D23DEB-C534-424C-8556-E5CDE52C706E}">
      <dgm:prSet custT="1"/>
      <dgm:spPr/>
      <dgm:t>
        <a:bodyPr/>
        <a:lstStyle/>
        <a:p>
          <a:pPr>
            <a:lnSpc>
              <a:spcPct val="100000"/>
            </a:lnSpc>
          </a:pPr>
          <a:r>
            <a:rPr lang="en-US" sz="2000" dirty="0">
              <a:solidFill>
                <a:schemeClr val="tx1">
                  <a:lumMod val="65000"/>
                  <a:lumOff val="35000"/>
                </a:schemeClr>
              </a:solidFill>
            </a:rPr>
            <a:t>In </a:t>
          </a:r>
          <a:r>
            <a:rPr lang="en-US" sz="2000" b="1" dirty="0">
              <a:solidFill>
                <a:srgbClr val="B24E23"/>
              </a:solidFill>
            </a:rPr>
            <a:t>special cases</a:t>
          </a:r>
          <a:r>
            <a:rPr lang="en-US" sz="2000" dirty="0">
              <a:solidFill>
                <a:schemeClr val="tx1">
                  <a:lumMod val="65000"/>
                  <a:lumOff val="35000"/>
                </a:schemeClr>
              </a:solidFill>
            </a:rPr>
            <a:t>, an applicant who has deficiencies in background courses may be admitted on a provisional basis</a:t>
          </a:r>
        </a:p>
      </dgm:t>
    </dgm:pt>
    <dgm:pt modelId="{2B272584-76DD-4EB5-AC58-C3CF4E75B3CE}" type="parTrans" cxnId="{DF6DE6C0-7129-423D-8688-73C6367353EC}">
      <dgm:prSet/>
      <dgm:spPr/>
      <dgm:t>
        <a:bodyPr/>
        <a:lstStyle/>
        <a:p>
          <a:endParaRPr lang="en-US"/>
        </a:p>
      </dgm:t>
    </dgm:pt>
    <dgm:pt modelId="{AB7DF308-9DAE-4501-A93A-829B849B607F}" type="sibTrans" cxnId="{DF6DE6C0-7129-423D-8688-73C6367353EC}">
      <dgm:prSet/>
      <dgm:spPr/>
      <dgm:t>
        <a:bodyPr/>
        <a:lstStyle/>
        <a:p>
          <a:endParaRPr lang="en-US"/>
        </a:p>
      </dgm:t>
    </dgm:pt>
    <dgm:pt modelId="{C928B7B2-88DE-4B71-9AD4-7DCA38D7A715}" type="pres">
      <dgm:prSet presAssocID="{4ECC6CE3-050B-45B7-8691-FDBDC45EF1CE}" presName="root" presStyleCnt="0">
        <dgm:presLayoutVars>
          <dgm:dir/>
          <dgm:resizeHandles val="exact"/>
        </dgm:presLayoutVars>
      </dgm:prSet>
      <dgm:spPr/>
    </dgm:pt>
    <dgm:pt modelId="{59EFA8CE-657F-4CAD-8746-85F04CFA0833}" type="pres">
      <dgm:prSet presAssocID="{5DDC2ABA-3869-4E10-9B72-B99381B1BA0E}" presName="compNode" presStyleCnt="0"/>
      <dgm:spPr/>
    </dgm:pt>
    <dgm:pt modelId="{70589B31-5140-4D4F-ACC1-2F436DF9CEA7}" type="pres">
      <dgm:prSet presAssocID="{5DDC2ABA-3869-4E10-9B72-B99381B1BA0E}" presName="iconRect" presStyleLbl="node1" presStyleIdx="0" presStyleCnt="3"/>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cientist"/>
        </a:ext>
      </dgm:extLst>
    </dgm:pt>
    <dgm:pt modelId="{D4835110-BA66-4A06-BA59-30F1B268DAFE}" type="pres">
      <dgm:prSet presAssocID="{5DDC2ABA-3869-4E10-9B72-B99381B1BA0E}" presName="spaceRect" presStyleCnt="0"/>
      <dgm:spPr/>
    </dgm:pt>
    <dgm:pt modelId="{B902A385-6D5F-4EA1-BBC1-81CF1DC1B4CC}" type="pres">
      <dgm:prSet presAssocID="{5DDC2ABA-3869-4E10-9B72-B99381B1BA0E}" presName="textRect" presStyleLbl="revTx" presStyleIdx="0" presStyleCnt="3">
        <dgm:presLayoutVars>
          <dgm:chMax val="1"/>
          <dgm:chPref val="1"/>
        </dgm:presLayoutVars>
      </dgm:prSet>
      <dgm:spPr/>
    </dgm:pt>
    <dgm:pt modelId="{945E55F2-A6F9-446D-990F-B353526A5D3C}" type="pres">
      <dgm:prSet presAssocID="{0CD7C17D-A0C5-4E51-B633-5E9D7EFA5E54}" presName="sibTrans" presStyleCnt="0"/>
      <dgm:spPr/>
    </dgm:pt>
    <dgm:pt modelId="{438182F8-37B3-4B0D-A634-5810D17B0759}" type="pres">
      <dgm:prSet presAssocID="{BDFB3C7B-BDE8-451A-A1C3-AA80511BADC7}" presName="compNode" presStyleCnt="0"/>
      <dgm:spPr/>
    </dgm:pt>
    <dgm:pt modelId="{AD3F583A-EC1E-45B6-A324-2B698BDACD46}" type="pres">
      <dgm:prSet presAssocID="{BDFB3C7B-BDE8-451A-A1C3-AA80511BADC7}" presName="iconRect" presStyleLbl="node1" presStyleIdx="1" presStyleCnt="3"/>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88B958E-51F0-4E4F-8717-A057383F7982}" type="pres">
      <dgm:prSet presAssocID="{BDFB3C7B-BDE8-451A-A1C3-AA80511BADC7}" presName="spaceRect" presStyleCnt="0"/>
      <dgm:spPr/>
    </dgm:pt>
    <dgm:pt modelId="{CD2343DD-A75D-4F9C-9EB9-47ACE9A30F62}" type="pres">
      <dgm:prSet presAssocID="{BDFB3C7B-BDE8-451A-A1C3-AA80511BADC7}" presName="textRect" presStyleLbl="revTx" presStyleIdx="1" presStyleCnt="3">
        <dgm:presLayoutVars>
          <dgm:chMax val="1"/>
          <dgm:chPref val="1"/>
        </dgm:presLayoutVars>
      </dgm:prSet>
      <dgm:spPr/>
    </dgm:pt>
    <dgm:pt modelId="{BFEAF349-8E7F-4B93-99CB-5B2E9BC792DF}" type="pres">
      <dgm:prSet presAssocID="{DDC1E44B-2CBC-4DA1-8E57-8A78A2984B82}" presName="sibTrans" presStyleCnt="0"/>
      <dgm:spPr/>
    </dgm:pt>
    <dgm:pt modelId="{F73A4DC4-16D1-4C07-B048-401ED1D096F6}" type="pres">
      <dgm:prSet presAssocID="{C0D23DEB-C534-424C-8556-E5CDE52C706E}" presName="compNode" presStyleCnt="0"/>
      <dgm:spPr/>
    </dgm:pt>
    <dgm:pt modelId="{E00C64BB-FF12-4926-B378-98CE24DDDC12}" type="pres">
      <dgm:prSet presAssocID="{C0D23DEB-C534-424C-8556-E5CDE52C706E}" presName="iconRect" presStyleLbl="node1" presStyleIdx="2" presStyleCnt="3"/>
      <dgm:spPr>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ffice Worker"/>
        </a:ext>
      </dgm:extLst>
    </dgm:pt>
    <dgm:pt modelId="{364AAFE0-4B41-4875-BA91-AEA95A6977D1}" type="pres">
      <dgm:prSet presAssocID="{C0D23DEB-C534-424C-8556-E5CDE52C706E}" presName="spaceRect" presStyleCnt="0"/>
      <dgm:spPr/>
    </dgm:pt>
    <dgm:pt modelId="{012C30D2-5946-4116-B863-B96CF1B3230F}" type="pres">
      <dgm:prSet presAssocID="{C0D23DEB-C534-424C-8556-E5CDE52C706E}" presName="textRect" presStyleLbl="revTx" presStyleIdx="2" presStyleCnt="3">
        <dgm:presLayoutVars>
          <dgm:chMax val="1"/>
          <dgm:chPref val="1"/>
        </dgm:presLayoutVars>
      </dgm:prSet>
      <dgm:spPr/>
    </dgm:pt>
  </dgm:ptLst>
  <dgm:cxnLst>
    <dgm:cxn modelId="{27FE642C-B9C9-BE47-A6A8-39404E0BADC2}" type="presOf" srcId="{5DDC2ABA-3869-4E10-9B72-B99381B1BA0E}" destId="{B902A385-6D5F-4EA1-BBC1-81CF1DC1B4CC}" srcOrd="0" destOrd="0" presId="urn:microsoft.com/office/officeart/2018/2/layout/IconLabelList"/>
    <dgm:cxn modelId="{A78B6D48-5A81-4E95-B4D5-30D0F75444E3}" srcId="{4ECC6CE3-050B-45B7-8691-FDBDC45EF1CE}" destId="{BDFB3C7B-BDE8-451A-A1C3-AA80511BADC7}" srcOrd="1" destOrd="0" parTransId="{F800BCA3-032B-45FD-9AE9-779690FD9678}" sibTransId="{DDC1E44B-2CBC-4DA1-8E57-8A78A2984B82}"/>
    <dgm:cxn modelId="{E9197A51-8877-45FC-A878-5D43AAC13415}" srcId="{4ECC6CE3-050B-45B7-8691-FDBDC45EF1CE}" destId="{5DDC2ABA-3869-4E10-9B72-B99381B1BA0E}" srcOrd="0" destOrd="0" parTransId="{1A44E007-0324-47AA-A19D-00456E4A9B24}" sibTransId="{0CD7C17D-A0C5-4E51-B633-5E9D7EFA5E54}"/>
    <dgm:cxn modelId="{E65E1D92-DE2D-324F-B483-8242DC933C32}" type="presOf" srcId="{4ECC6CE3-050B-45B7-8691-FDBDC45EF1CE}" destId="{C928B7B2-88DE-4B71-9AD4-7DCA38D7A715}" srcOrd="0" destOrd="0" presId="urn:microsoft.com/office/officeart/2018/2/layout/IconLabelList"/>
    <dgm:cxn modelId="{DF6DE6C0-7129-423D-8688-73C6367353EC}" srcId="{4ECC6CE3-050B-45B7-8691-FDBDC45EF1CE}" destId="{C0D23DEB-C534-424C-8556-E5CDE52C706E}" srcOrd="2" destOrd="0" parTransId="{2B272584-76DD-4EB5-AC58-C3CF4E75B3CE}" sibTransId="{AB7DF308-9DAE-4501-A93A-829B849B607F}"/>
    <dgm:cxn modelId="{672323C2-EDD1-8745-93D8-FEF840D2474E}" type="presOf" srcId="{C0D23DEB-C534-424C-8556-E5CDE52C706E}" destId="{012C30D2-5946-4116-B863-B96CF1B3230F}" srcOrd="0" destOrd="0" presId="urn:microsoft.com/office/officeart/2018/2/layout/IconLabelList"/>
    <dgm:cxn modelId="{FB6D65DE-3602-4E4F-A0EA-4F639F00EE00}" type="presOf" srcId="{BDFB3C7B-BDE8-451A-A1C3-AA80511BADC7}" destId="{CD2343DD-A75D-4F9C-9EB9-47ACE9A30F62}" srcOrd="0" destOrd="0" presId="urn:microsoft.com/office/officeart/2018/2/layout/IconLabelList"/>
    <dgm:cxn modelId="{B6BAA5FF-9F19-6B4C-B4C3-951EA1FE38A3}" type="presParOf" srcId="{C928B7B2-88DE-4B71-9AD4-7DCA38D7A715}" destId="{59EFA8CE-657F-4CAD-8746-85F04CFA0833}" srcOrd="0" destOrd="0" presId="urn:microsoft.com/office/officeart/2018/2/layout/IconLabelList"/>
    <dgm:cxn modelId="{A5716298-31D1-5446-9632-B74A7D89E60E}" type="presParOf" srcId="{59EFA8CE-657F-4CAD-8746-85F04CFA0833}" destId="{70589B31-5140-4D4F-ACC1-2F436DF9CEA7}" srcOrd="0" destOrd="0" presId="urn:microsoft.com/office/officeart/2018/2/layout/IconLabelList"/>
    <dgm:cxn modelId="{FAF0A53F-F484-F948-BC02-FF0FBD51BB57}" type="presParOf" srcId="{59EFA8CE-657F-4CAD-8746-85F04CFA0833}" destId="{D4835110-BA66-4A06-BA59-30F1B268DAFE}" srcOrd="1" destOrd="0" presId="urn:microsoft.com/office/officeart/2018/2/layout/IconLabelList"/>
    <dgm:cxn modelId="{00F16E6B-4BBA-9B4B-AE79-2436214E5A9B}" type="presParOf" srcId="{59EFA8CE-657F-4CAD-8746-85F04CFA0833}" destId="{B902A385-6D5F-4EA1-BBC1-81CF1DC1B4CC}" srcOrd="2" destOrd="0" presId="urn:microsoft.com/office/officeart/2018/2/layout/IconLabelList"/>
    <dgm:cxn modelId="{1C423D9D-A3D2-C047-8EB1-773B32A8551D}" type="presParOf" srcId="{C928B7B2-88DE-4B71-9AD4-7DCA38D7A715}" destId="{945E55F2-A6F9-446D-990F-B353526A5D3C}" srcOrd="1" destOrd="0" presId="urn:microsoft.com/office/officeart/2018/2/layout/IconLabelList"/>
    <dgm:cxn modelId="{D94A9752-1753-C94C-BCC5-7FC57924F01C}" type="presParOf" srcId="{C928B7B2-88DE-4B71-9AD4-7DCA38D7A715}" destId="{438182F8-37B3-4B0D-A634-5810D17B0759}" srcOrd="2" destOrd="0" presId="urn:microsoft.com/office/officeart/2018/2/layout/IconLabelList"/>
    <dgm:cxn modelId="{73CDE821-EA90-EE4D-9A80-BC08BD1ED7B5}" type="presParOf" srcId="{438182F8-37B3-4B0D-A634-5810D17B0759}" destId="{AD3F583A-EC1E-45B6-A324-2B698BDACD46}" srcOrd="0" destOrd="0" presId="urn:microsoft.com/office/officeart/2018/2/layout/IconLabelList"/>
    <dgm:cxn modelId="{ECE87ED0-3716-9742-AABB-6B76638E950C}" type="presParOf" srcId="{438182F8-37B3-4B0D-A634-5810D17B0759}" destId="{388B958E-51F0-4E4F-8717-A057383F7982}" srcOrd="1" destOrd="0" presId="urn:microsoft.com/office/officeart/2018/2/layout/IconLabelList"/>
    <dgm:cxn modelId="{EB1A3D87-8DE9-7E47-B51E-777475ADA2D2}" type="presParOf" srcId="{438182F8-37B3-4B0D-A634-5810D17B0759}" destId="{CD2343DD-A75D-4F9C-9EB9-47ACE9A30F62}" srcOrd="2" destOrd="0" presId="urn:microsoft.com/office/officeart/2018/2/layout/IconLabelList"/>
    <dgm:cxn modelId="{4B34A086-A939-4E41-8EE7-FDC66AA40B4F}" type="presParOf" srcId="{C928B7B2-88DE-4B71-9AD4-7DCA38D7A715}" destId="{BFEAF349-8E7F-4B93-99CB-5B2E9BC792DF}" srcOrd="3" destOrd="0" presId="urn:microsoft.com/office/officeart/2018/2/layout/IconLabelList"/>
    <dgm:cxn modelId="{EDFC29AC-4222-8243-85EE-97794FEE589E}" type="presParOf" srcId="{C928B7B2-88DE-4B71-9AD4-7DCA38D7A715}" destId="{F73A4DC4-16D1-4C07-B048-401ED1D096F6}" srcOrd="4" destOrd="0" presId="urn:microsoft.com/office/officeart/2018/2/layout/IconLabelList"/>
    <dgm:cxn modelId="{AFCCF9DF-FDC5-3140-84DA-9ECBCFBB5DB1}" type="presParOf" srcId="{F73A4DC4-16D1-4C07-B048-401ED1D096F6}" destId="{E00C64BB-FF12-4926-B378-98CE24DDDC12}" srcOrd="0" destOrd="0" presId="urn:microsoft.com/office/officeart/2018/2/layout/IconLabelList"/>
    <dgm:cxn modelId="{D7ABA376-C1DE-6B4A-8027-32D96BDDC882}" type="presParOf" srcId="{F73A4DC4-16D1-4C07-B048-401ED1D096F6}" destId="{364AAFE0-4B41-4875-BA91-AEA95A6977D1}" srcOrd="1" destOrd="0" presId="urn:microsoft.com/office/officeart/2018/2/layout/IconLabelList"/>
    <dgm:cxn modelId="{CC477661-7744-664E-9988-A86B802EA09A}" type="presParOf" srcId="{F73A4DC4-16D1-4C07-B048-401ED1D096F6}" destId="{012C30D2-5946-4116-B863-B96CF1B323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66642-548D-425A-823F-024A01A18E6E}">
      <dsp:nvSpPr>
        <dsp:cNvPr id="0" name=""/>
        <dsp:cNvSpPr/>
      </dsp:nvSpPr>
      <dsp:spPr>
        <a:xfrm>
          <a:off x="212335" y="1507711"/>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396DE-10FF-4FD8-AF92-12AD30A37731}">
      <dsp:nvSpPr>
        <dsp:cNvPr id="0" name=""/>
        <dsp:cNvSpPr/>
      </dsp:nvSpPr>
      <dsp:spPr>
        <a:xfrm>
          <a:off x="492877" y="1788253"/>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525A1-8231-4EA1-A8A3-256D19909E3B}">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lumMod val="65000"/>
                  <a:lumOff val="35000"/>
                </a:schemeClr>
              </a:solidFill>
            </a:rPr>
            <a:t>Molecular, biochemical, physiological, cell biological, genetic, genomic, computational, and data-science approaches to scientific discovery</a:t>
          </a:r>
          <a:endParaRPr lang="en-US" sz="1800" kern="1200" dirty="0">
            <a:solidFill>
              <a:schemeClr val="tx1">
                <a:lumMod val="65000"/>
                <a:lumOff val="35000"/>
              </a:schemeClr>
            </a:solidFill>
          </a:endParaRPr>
        </a:p>
      </dsp:txBody>
      <dsp:txXfrm>
        <a:off x="1834517" y="1507711"/>
        <a:ext cx="3148942" cy="1335915"/>
      </dsp:txXfrm>
    </dsp:sp>
    <dsp:sp modelId="{9489AE28-5F7A-4DB0-BAAF-00A57F866059}">
      <dsp:nvSpPr>
        <dsp:cNvPr id="0" name=""/>
        <dsp:cNvSpPr/>
      </dsp:nvSpPr>
      <dsp:spPr>
        <a:xfrm>
          <a:off x="5532139" y="1507711"/>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97E4B-3053-4EF7-A10D-AFC56E9B765F}">
      <dsp:nvSpPr>
        <dsp:cNvPr id="0" name=""/>
        <dsp:cNvSpPr/>
      </dsp:nvSpPr>
      <dsp:spPr>
        <a:xfrm>
          <a:off x="5812681" y="1788253"/>
          <a:ext cx="774830" cy="774830"/>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3086F-FCD2-446D-A2C1-9CB3B460F512}">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lumMod val="65000"/>
                  <a:lumOff val="35000"/>
                </a:schemeClr>
              </a:solidFill>
            </a:rPr>
            <a:t>Hypothesis development and hypothesis testing</a:t>
          </a:r>
          <a:endParaRPr lang="en-US" sz="1800" kern="1200" dirty="0">
            <a:solidFill>
              <a:schemeClr val="tx1">
                <a:lumMod val="65000"/>
                <a:lumOff val="35000"/>
              </a:schemeClr>
            </a:solidFill>
          </a:endParaRPr>
        </a:p>
      </dsp:txBody>
      <dsp:txXfrm>
        <a:off x="7154322" y="1507711"/>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25A6-B1C4-48A0-8441-93138E32522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3590E-C36C-4C5B-8E3D-762B837744AF}">
      <dsp:nvSpPr>
        <dsp:cNvPr id="0" name=""/>
        <dsp:cNvSpPr/>
      </dsp:nvSpPr>
      <dsp:spPr>
        <a:xfrm>
          <a:off x="271034" y="1096980"/>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4A2D9-5A48-423D-B409-31B54D9391F7}">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Critical and creative thinking</a:t>
          </a:r>
        </a:p>
      </dsp:txBody>
      <dsp:txXfrm>
        <a:off x="1172126" y="908559"/>
        <a:ext cx="2114937" cy="897246"/>
      </dsp:txXfrm>
    </dsp:sp>
    <dsp:sp modelId="{812F2C6D-EB60-4200-98A6-3006170D64B2}">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374F76-8323-4BE3-ABBB-D334EABA497C}">
      <dsp:nvSpPr>
        <dsp:cNvPr id="0" name=""/>
        <dsp:cNvSpPr/>
      </dsp:nvSpPr>
      <dsp:spPr>
        <a:xfrm>
          <a:off x="3843996" y="1096980"/>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3085D-105F-4159-A6A8-116BAD19A70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Reading and evaluation of primary literature</a:t>
          </a:r>
        </a:p>
      </dsp:txBody>
      <dsp:txXfrm>
        <a:off x="4745088" y="908559"/>
        <a:ext cx="2114937" cy="897246"/>
      </dsp:txXfrm>
    </dsp:sp>
    <dsp:sp modelId="{3126D73C-05C4-4DB5-B3C8-E256A6F31B9F}">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09F697-8E2B-4081-AF55-DA5856A17AC5}">
      <dsp:nvSpPr>
        <dsp:cNvPr id="0" name=""/>
        <dsp:cNvSpPr/>
      </dsp:nvSpPr>
      <dsp:spPr>
        <a:xfrm>
          <a:off x="7416958" y="1096980"/>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B16D2-C93F-4F13-8D90-9442126BA0D5}">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Writing of proposals and manuscripts</a:t>
          </a:r>
        </a:p>
      </dsp:txBody>
      <dsp:txXfrm>
        <a:off x="8318049" y="908559"/>
        <a:ext cx="2114937" cy="897246"/>
      </dsp:txXfrm>
    </dsp:sp>
    <dsp:sp modelId="{3B62EE6C-1326-462D-9E63-93FFE1A298F8}">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2CB25-D21D-490E-A5CF-CD57EB0BCD4E}">
      <dsp:nvSpPr>
        <dsp:cNvPr id="0" name=""/>
        <dsp:cNvSpPr/>
      </dsp:nvSpPr>
      <dsp:spPr>
        <a:xfrm>
          <a:off x="271034" y="2733954"/>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49801C-2202-4FAB-8D47-36E64FD22645}">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Oral presentation</a:t>
          </a:r>
        </a:p>
      </dsp:txBody>
      <dsp:txXfrm>
        <a:off x="1172126" y="2545532"/>
        <a:ext cx="2114937" cy="897246"/>
      </dsp:txXfrm>
    </dsp:sp>
    <dsp:sp modelId="{7801C8C3-8ED7-45F0-94BD-8D2917605B39}">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C05DD-8588-4B41-8F5C-53E0BADDAD73}">
      <dsp:nvSpPr>
        <dsp:cNvPr id="0" name=""/>
        <dsp:cNvSpPr/>
      </dsp:nvSpPr>
      <dsp:spPr>
        <a:xfrm>
          <a:off x="3843996" y="2733954"/>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E311A9-ECBE-476F-A53C-3D92F0423E4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Classroom teaching</a:t>
          </a:r>
        </a:p>
      </dsp:txBody>
      <dsp:txXfrm>
        <a:off x="4745088" y="2545532"/>
        <a:ext cx="2114937" cy="897246"/>
      </dsp:txXfrm>
    </dsp:sp>
    <dsp:sp modelId="{29D7D41B-E373-4E99-8884-69BE912B91A3}">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63079-A52F-4697-A11B-A7D2757C205A}">
      <dsp:nvSpPr>
        <dsp:cNvPr id="0" name=""/>
        <dsp:cNvSpPr/>
      </dsp:nvSpPr>
      <dsp:spPr>
        <a:xfrm>
          <a:off x="7416958" y="2733954"/>
          <a:ext cx="520402" cy="52040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C0636-CE13-488F-B09D-06A7B5F7830D}">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65000"/>
                  <a:lumOff val="35000"/>
                </a:schemeClr>
              </a:solidFill>
            </a:rPr>
            <a:t>Communication with scientific and lay audiences</a:t>
          </a:r>
        </a:p>
      </dsp:txBody>
      <dsp:txXfrm>
        <a:off x="8318049"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3F9BE-6B63-604E-8C41-970382C463CB}">
      <dsp:nvSpPr>
        <dsp:cNvPr id="0" name=""/>
        <dsp:cNvSpPr/>
      </dsp:nvSpPr>
      <dsp:spPr>
        <a:xfrm>
          <a:off x="51" y="174098"/>
          <a:ext cx="4913783" cy="89031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dirty="0"/>
            <a:t>PLB 856/BMB 856. Plant Molecular and Omics Biology </a:t>
          </a:r>
          <a:endParaRPr lang="en-US" sz="2400" kern="1200" dirty="0"/>
        </a:p>
      </dsp:txBody>
      <dsp:txXfrm>
        <a:off x="51" y="174098"/>
        <a:ext cx="4913783" cy="890311"/>
      </dsp:txXfrm>
    </dsp:sp>
    <dsp:sp modelId="{97C1B3D8-9B88-6047-84CF-12D504CDEE5A}">
      <dsp:nvSpPr>
        <dsp:cNvPr id="0" name=""/>
        <dsp:cNvSpPr/>
      </dsp:nvSpPr>
      <dsp:spPr>
        <a:xfrm>
          <a:off x="51" y="1064409"/>
          <a:ext cx="4913783" cy="3112830"/>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15900" algn="l" defTabSz="1066800">
            <a:lnSpc>
              <a:spcPct val="90000"/>
            </a:lnSpc>
            <a:spcBef>
              <a:spcPct val="0"/>
            </a:spcBef>
            <a:spcAft>
              <a:spcPct val="15000"/>
            </a:spcAft>
            <a:buNone/>
            <a:tabLst/>
          </a:pPr>
          <a:r>
            <a:rPr lang="en-US" sz="2400" b="0" i="0" u="sng" kern="1200" dirty="0">
              <a:solidFill>
                <a:schemeClr val="tx1">
                  <a:lumMod val="65000"/>
                  <a:lumOff val="35000"/>
                </a:schemeClr>
              </a:solidFill>
            </a:rPr>
            <a:t>Topic areas:</a:t>
          </a:r>
          <a:endParaRPr lang="en-US" sz="2400" kern="1200" dirty="0">
            <a:solidFill>
              <a:schemeClr val="tx1">
                <a:lumMod val="65000"/>
                <a:lumOff val="35000"/>
              </a:schemeClr>
            </a:solidFill>
          </a:endParaRPr>
        </a:p>
        <a:p>
          <a:pPr marL="0" lvl="1" indent="12700" algn="l" defTabSz="1066800">
            <a:lnSpc>
              <a:spcPct val="90000"/>
            </a:lnSpc>
            <a:spcBef>
              <a:spcPct val="0"/>
            </a:spcBef>
            <a:spcAft>
              <a:spcPct val="15000"/>
            </a:spcAft>
            <a:buNone/>
            <a:tabLst/>
          </a:pPr>
          <a:r>
            <a:rPr lang="en-US" sz="2400" b="0" i="0" kern="1200" dirty="0">
              <a:solidFill>
                <a:schemeClr val="tx1">
                  <a:lumMod val="65000"/>
                  <a:lumOff val="35000"/>
                </a:schemeClr>
              </a:solidFill>
            </a:rPr>
            <a:t>Genetics, genomics, chromosome structure, transcriptional and post-transcriptional regulation, proteomics, plant transformation and genetic engineering, plant signaling</a:t>
          </a:r>
          <a:endParaRPr lang="en-US" sz="2400" kern="1200" dirty="0">
            <a:solidFill>
              <a:schemeClr val="tx1">
                <a:lumMod val="65000"/>
                <a:lumOff val="35000"/>
              </a:schemeClr>
            </a:solidFill>
          </a:endParaRPr>
        </a:p>
      </dsp:txBody>
      <dsp:txXfrm>
        <a:off x="51" y="1064409"/>
        <a:ext cx="4913783" cy="3112830"/>
      </dsp:txXfrm>
    </dsp:sp>
    <dsp:sp modelId="{D45F43CC-AFE2-9C4C-A33F-5E75B838DE28}">
      <dsp:nvSpPr>
        <dsp:cNvPr id="0" name=""/>
        <dsp:cNvSpPr/>
      </dsp:nvSpPr>
      <dsp:spPr>
        <a:xfrm>
          <a:off x="5601764" y="174098"/>
          <a:ext cx="4913783" cy="890311"/>
        </a:xfrm>
        <a:prstGeom prst="rect">
          <a:avLst/>
        </a:prstGeom>
        <a:solidFill>
          <a:schemeClr val="tx1">
            <a:lumMod val="65000"/>
            <a:lumOff val="3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dirty="0"/>
            <a:t>BMB 866/PLB 866. Molecular Plant Physiology</a:t>
          </a:r>
          <a:endParaRPr lang="en-US" sz="2400" kern="1200" dirty="0"/>
        </a:p>
      </dsp:txBody>
      <dsp:txXfrm>
        <a:off x="5601764" y="174098"/>
        <a:ext cx="4913783" cy="890311"/>
      </dsp:txXfrm>
    </dsp:sp>
    <dsp:sp modelId="{FCD49FCF-ED10-144F-8BD9-709444C896E4}">
      <dsp:nvSpPr>
        <dsp:cNvPr id="0" name=""/>
        <dsp:cNvSpPr/>
      </dsp:nvSpPr>
      <dsp:spPr>
        <a:xfrm>
          <a:off x="5601764" y="1064409"/>
          <a:ext cx="4913783" cy="3112830"/>
        </a:xfrm>
        <a:prstGeom prst="rect">
          <a:avLst/>
        </a:prstGeom>
        <a:solidFill>
          <a:schemeClr val="bg1">
            <a:lumMod val="95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15900" algn="l" defTabSz="1066800">
            <a:lnSpc>
              <a:spcPct val="90000"/>
            </a:lnSpc>
            <a:spcBef>
              <a:spcPct val="0"/>
            </a:spcBef>
            <a:spcAft>
              <a:spcPct val="15000"/>
            </a:spcAft>
            <a:buNone/>
            <a:tabLst/>
          </a:pPr>
          <a:r>
            <a:rPr lang="en-US" sz="2400" b="0" i="0" u="sng" kern="1200" dirty="0">
              <a:solidFill>
                <a:schemeClr val="tx1">
                  <a:lumMod val="65000"/>
                  <a:lumOff val="35000"/>
                </a:schemeClr>
              </a:solidFill>
            </a:rPr>
            <a:t>Topic areas:</a:t>
          </a:r>
          <a:endParaRPr lang="en-US" sz="2400" kern="1200" dirty="0">
            <a:solidFill>
              <a:schemeClr val="tx1">
                <a:lumMod val="65000"/>
                <a:lumOff val="35000"/>
              </a:schemeClr>
            </a:solidFill>
          </a:endParaRPr>
        </a:p>
        <a:p>
          <a:pPr marL="12700" lvl="1" indent="-12700" algn="l" defTabSz="1066800">
            <a:lnSpc>
              <a:spcPct val="90000"/>
            </a:lnSpc>
            <a:spcBef>
              <a:spcPct val="0"/>
            </a:spcBef>
            <a:spcAft>
              <a:spcPct val="15000"/>
            </a:spcAft>
            <a:buNone/>
            <a:tabLst/>
          </a:pPr>
          <a:r>
            <a:rPr lang="en-US" sz="2400" b="0" i="0" kern="1200" dirty="0">
              <a:solidFill>
                <a:schemeClr val="tx1">
                  <a:lumMod val="65000"/>
                  <a:lumOff val="35000"/>
                </a:schemeClr>
              </a:solidFill>
            </a:rPr>
            <a:t>Photosynthesis, primary metabolism, lipids, cell walls, water relations, long distance transport, mineral nutrition; Some of these topics have been moved from BMB/PLB 864, which will be significantly revised - others will be new</a:t>
          </a:r>
          <a:endParaRPr lang="en-US" sz="2400" kern="1200" dirty="0">
            <a:solidFill>
              <a:schemeClr val="tx1">
                <a:lumMod val="65000"/>
                <a:lumOff val="35000"/>
              </a:schemeClr>
            </a:solidFill>
          </a:endParaRPr>
        </a:p>
      </dsp:txBody>
      <dsp:txXfrm>
        <a:off x="5601764" y="1064409"/>
        <a:ext cx="4913783" cy="3112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6558B-4EBA-D144-AFF6-41C7DE7ED48D}">
      <dsp:nvSpPr>
        <dsp:cNvPr id="0" name=""/>
        <dsp:cNvSpPr/>
      </dsp:nvSpPr>
      <dsp:spPr>
        <a:xfrm>
          <a:off x="0" y="312668"/>
          <a:ext cx="10515600" cy="136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PLB 812. Principles and Applications of Plant Genomics.</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CMSE 890. Modular bioinformatics course(s) (3 credits), under development by CMSE</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u="none" kern="1200" dirty="0">
              <a:solidFill>
                <a:schemeClr val="tx1">
                  <a:lumMod val="65000"/>
                  <a:lumOff val="35000"/>
                </a:schemeClr>
              </a:solidFill>
            </a:rPr>
            <a:t>NSF-NRT Program: Offers courses connecting plant and computational sciences</a:t>
          </a:r>
          <a:endParaRPr lang="en-US" sz="1800" kern="1200" dirty="0">
            <a:solidFill>
              <a:schemeClr val="tx1">
                <a:lumMod val="65000"/>
                <a:lumOff val="35000"/>
              </a:schemeClr>
            </a:solidFill>
          </a:endParaRPr>
        </a:p>
      </dsp:txBody>
      <dsp:txXfrm>
        <a:off x="0" y="312668"/>
        <a:ext cx="10515600" cy="1360800"/>
      </dsp:txXfrm>
    </dsp:sp>
    <dsp:sp modelId="{DE575C41-B0C8-9541-B7A7-888D0B70A2AA}">
      <dsp:nvSpPr>
        <dsp:cNvPr id="0" name=""/>
        <dsp:cNvSpPr/>
      </dsp:nvSpPr>
      <dsp:spPr>
        <a:xfrm>
          <a:off x="525780" y="46988"/>
          <a:ext cx="7360920"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i="0" kern="1200" dirty="0"/>
            <a:t>Computational/quantitative biology requirement, one of</a:t>
          </a:r>
          <a:r>
            <a:rPr lang="en-US" sz="1800" b="0" i="0" kern="1200" dirty="0"/>
            <a:t>:</a:t>
          </a:r>
          <a:endParaRPr lang="en-US" sz="1800" kern="1200" dirty="0"/>
        </a:p>
      </dsp:txBody>
      <dsp:txXfrm>
        <a:off x="551719" y="72927"/>
        <a:ext cx="7309042" cy="479482"/>
      </dsp:txXfrm>
    </dsp:sp>
    <dsp:sp modelId="{0A52B765-A37E-3E41-A97F-3EAF92A10C55}">
      <dsp:nvSpPr>
        <dsp:cNvPr id="0" name=""/>
        <dsp:cNvSpPr/>
      </dsp:nvSpPr>
      <dsp:spPr>
        <a:xfrm>
          <a:off x="0" y="2036349"/>
          <a:ext cx="10515600" cy="226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PLB/HRT 865. Plant Growth and Development</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PLP 881. Molecular and Biochemical Plant Pathology</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a:solidFill>
                <a:schemeClr val="tx1">
                  <a:lumMod val="65000"/>
                  <a:lumOff val="35000"/>
                </a:schemeClr>
              </a:solidFill>
            </a:rPr>
            <a:t>BMB 805. Protein Structure Design and Mechanisms</a:t>
          </a:r>
          <a:endParaRPr lang="en-US" sz="1800" kern="120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BMB 829. Methods of Macromolecular Analysis and Synthesis</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BMB/PLB 864. Plant Specialized Metabolism</a:t>
          </a:r>
          <a:endParaRPr lang="en-US" sz="1800" kern="1200" dirty="0">
            <a:solidFill>
              <a:schemeClr val="tx1">
                <a:lumMod val="65000"/>
                <a:lumOff val="35000"/>
              </a:schemeClr>
            </a:solidFill>
          </a:endParaRPr>
        </a:p>
        <a:p>
          <a:pPr marL="171450" lvl="1" indent="-171450" algn="l" defTabSz="800100">
            <a:lnSpc>
              <a:spcPct val="90000"/>
            </a:lnSpc>
            <a:spcBef>
              <a:spcPct val="0"/>
            </a:spcBef>
            <a:spcAft>
              <a:spcPct val="15000"/>
            </a:spcAft>
            <a:buChar char="•"/>
          </a:pPr>
          <a:r>
            <a:rPr lang="en-US" sz="1800" b="0" i="0" kern="1200" dirty="0">
              <a:solidFill>
                <a:schemeClr val="tx1">
                  <a:lumMod val="65000"/>
                  <a:lumOff val="35000"/>
                </a:schemeClr>
              </a:solidFill>
            </a:rPr>
            <a:t>HRT 863. Environmental Plant Physiology</a:t>
          </a:r>
          <a:endParaRPr lang="en-US" sz="1800" kern="1200" dirty="0">
            <a:solidFill>
              <a:schemeClr val="tx1">
                <a:lumMod val="65000"/>
                <a:lumOff val="35000"/>
              </a:schemeClr>
            </a:solidFill>
          </a:endParaRPr>
        </a:p>
      </dsp:txBody>
      <dsp:txXfrm>
        <a:off x="0" y="2036349"/>
        <a:ext cx="10515600" cy="2268000"/>
      </dsp:txXfrm>
    </dsp:sp>
    <dsp:sp modelId="{A0538C8C-790E-F942-AC02-D26A23AE38A6}">
      <dsp:nvSpPr>
        <dsp:cNvPr id="0" name=""/>
        <dsp:cNvSpPr/>
      </dsp:nvSpPr>
      <dsp:spPr>
        <a:xfrm>
          <a:off x="525780" y="1770669"/>
          <a:ext cx="7360920" cy="53136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i="0" kern="1200"/>
            <a:t>One elective course </a:t>
          </a:r>
          <a:r>
            <a:rPr lang="en-US" sz="1800" b="0" i="0" kern="1200"/>
            <a:t>– Examples include:</a:t>
          </a:r>
          <a:endParaRPr lang="en-US" sz="1800" kern="1200"/>
        </a:p>
      </dsp:txBody>
      <dsp:txXfrm>
        <a:off x="551719" y="1796608"/>
        <a:ext cx="730904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7D2A-5D1A-4B67-BAAE-FAFD278131A9}">
      <dsp:nvSpPr>
        <dsp:cNvPr id="0" name=""/>
        <dsp:cNvSpPr/>
      </dsp:nvSpPr>
      <dsp:spPr>
        <a:xfrm>
          <a:off x="1967016" y="0"/>
          <a:ext cx="1510523" cy="1489985"/>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E8EFD-9378-44A4-8755-E4A21A57A09A}">
      <dsp:nvSpPr>
        <dsp:cNvPr id="0" name=""/>
        <dsp:cNvSpPr/>
      </dsp:nvSpPr>
      <dsp:spPr>
        <a:xfrm>
          <a:off x="564387" y="1603377"/>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solidFill>
                <a:srgbClr val="B24E23"/>
              </a:solidFill>
              <a:latin typeface="Helvetica" pitchFamily="2" charset="0"/>
            </a:rPr>
            <a:t>Two-part application </a:t>
          </a:r>
        </a:p>
      </dsp:txBody>
      <dsp:txXfrm>
        <a:off x="564387" y="1603377"/>
        <a:ext cx="4315781" cy="638565"/>
      </dsp:txXfrm>
    </dsp:sp>
    <dsp:sp modelId="{2EFE5995-FD05-42D6-8C38-91C54205BBD9}">
      <dsp:nvSpPr>
        <dsp:cNvPr id="0" name=""/>
        <dsp:cNvSpPr/>
      </dsp:nvSpPr>
      <dsp:spPr>
        <a:xfrm>
          <a:off x="564387" y="2196146"/>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B24E23"/>
              </a:solidFill>
            </a:rPr>
            <a:t>1)</a:t>
          </a:r>
          <a:r>
            <a:rPr lang="en-US" sz="1900" b="0" kern="1200" dirty="0">
              <a:solidFill>
                <a:schemeClr val="tx1">
                  <a:lumMod val="65000"/>
                  <a:lumOff val="35000"/>
                </a:schemeClr>
              </a:solidFill>
            </a:rPr>
            <a:t> MSU application form to the dual department of choice</a:t>
          </a:r>
        </a:p>
        <a:p>
          <a:pPr marL="0" lvl="0" indent="0" algn="l" defTabSz="844550">
            <a:lnSpc>
              <a:spcPct val="90000"/>
            </a:lnSpc>
            <a:spcBef>
              <a:spcPct val="0"/>
            </a:spcBef>
            <a:spcAft>
              <a:spcPct val="35000"/>
            </a:spcAft>
            <a:buNone/>
          </a:pPr>
          <a:r>
            <a:rPr lang="en-US" sz="1900" b="1" kern="1200" dirty="0">
              <a:solidFill>
                <a:srgbClr val="B24E23"/>
              </a:solidFill>
            </a:rPr>
            <a:t>2)</a:t>
          </a:r>
          <a:r>
            <a:rPr lang="en-US" sz="1900" b="0" kern="1200" dirty="0">
              <a:solidFill>
                <a:srgbClr val="B24E23"/>
              </a:solidFill>
            </a:rPr>
            <a:t> </a:t>
          </a:r>
          <a:r>
            <a:rPr lang="en-US" sz="1900" b="0" kern="1200" dirty="0">
              <a:solidFill>
                <a:schemeClr val="tx1">
                  <a:lumMod val="65000"/>
                  <a:lumOff val="35000"/>
                </a:schemeClr>
              </a:solidFill>
            </a:rPr>
            <a:t>MPS application form and one-page description of interest in MPS program </a:t>
          </a:r>
        </a:p>
      </dsp:txBody>
      <dsp:txXfrm>
        <a:off x="564387" y="2196146"/>
        <a:ext cx="4315781" cy="1893217"/>
      </dsp:txXfrm>
    </dsp:sp>
    <dsp:sp modelId="{6676E2C8-4202-42C0-830B-8D030560CEBF}">
      <dsp:nvSpPr>
        <dsp:cNvPr id="0" name=""/>
        <dsp:cNvSpPr/>
      </dsp:nvSpPr>
      <dsp:spPr>
        <a:xfrm>
          <a:off x="7038059" y="0"/>
          <a:ext cx="1510523" cy="1489985"/>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C5261F-92E6-4E73-980F-658A34CFF520}">
      <dsp:nvSpPr>
        <dsp:cNvPr id="0" name=""/>
        <dsp:cNvSpPr/>
      </dsp:nvSpPr>
      <dsp:spPr>
        <a:xfrm>
          <a:off x="5635430" y="1603377"/>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solidFill>
                <a:srgbClr val="B24E23"/>
              </a:solidFill>
              <a:latin typeface="Helvetica" pitchFamily="2" charset="0"/>
            </a:rPr>
            <a:t>Apply by one of two routes</a:t>
          </a:r>
        </a:p>
      </dsp:txBody>
      <dsp:txXfrm>
        <a:off x="5635430" y="1603377"/>
        <a:ext cx="4315781" cy="638565"/>
      </dsp:txXfrm>
    </dsp:sp>
    <dsp:sp modelId="{270C22B1-6D26-42CC-97E5-91F620965539}">
      <dsp:nvSpPr>
        <dsp:cNvPr id="0" name=""/>
        <dsp:cNvSpPr/>
      </dsp:nvSpPr>
      <dsp:spPr>
        <a:xfrm>
          <a:off x="5635430" y="2196146"/>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90000"/>
            </a:lnSpc>
            <a:spcBef>
              <a:spcPct val="0"/>
            </a:spcBef>
            <a:spcAft>
              <a:spcPct val="35000"/>
            </a:spcAft>
            <a:buNone/>
          </a:pPr>
          <a:r>
            <a:rPr lang="en-US" sz="1900" b="1" kern="1200" dirty="0">
              <a:solidFill>
                <a:srgbClr val="B24E23"/>
              </a:solidFill>
            </a:rPr>
            <a:t>a)</a:t>
          </a:r>
          <a:r>
            <a:rPr lang="en-US" sz="1900" b="0" kern="1200" dirty="0">
              <a:solidFill>
                <a:schemeClr val="tx1">
                  <a:lumMod val="65000"/>
                  <a:lumOff val="35000"/>
                </a:schemeClr>
              </a:solidFill>
            </a:rPr>
            <a:t> Preferred route: </a:t>
          </a:r>
          <a:r>
            <a:rPr lang="en-US" sz="1900" kern="1200" dirty="0">
              <a:solidFill>
                <a:schemeClr val="tx1">
                  <a:lumMod val="65000"/>
                  <a:lumOff val="35000"/>
                </a:schemeClr>
              </a:solidFill>
            </a:rPr>
            <a:t>Submit both MSU application and MPS application and one-page description via MPS website</a:t>
          </a:r>
        </a:p>
        <a:p>
          <a:pPr marL="0" lvl="0" indent="0" algn="l" defTabSz="844550">
            <a:lnSpc>
              <a:spcPct val="90000"/>
            </a:lnSpc>
            <a:spcBef>
              <a:spcPct val="0"/>
            </a:spcBef>
            <a:spcAft>
              <a:spcPct val="35000"/>
            </a:spcAft>
            <a:buNone/>
          </a:pPr>
          <a:r>
            <a:rPr lang="en-US" sz="1900" b="1" kern="1200" dirty="0">
              <a:solidFill>
                <a:srgbClr val="B24E23"/>
              </a:solidFill>
            </a:rPr>
            <a:t>b)</a:t>
          </a:r>
          <a:r>
            <a:rPr lang="en-US" sz="1900" kern="1200" dirty="0">
              <a:solidFill>
                <a:schemeClr val="tx1">
                  <a:lumMod val="65000"/>
                  <a:lumOff val="35000"/>
                </a:schemeClr>
              </a:solidFill>
            </a:rPr>
            <a:t> Students who have already applied to a dual department and that are made aware of MPS would submit the one-page form separately on MPS website</a:t>
          </a:r>
        </a:p>
      </dsp:txBody>
      <dsp:txXfrm>
        <a:off x="5635430" y="2196146"/>
        <a:ext cx="4315781" cy="1893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89B31-5140-4D4F-ACC1-2F436DF9CEA7}">
      <dsp:nvSpPr>
        <dsp:cNvPr id="0" name=""/>
        <dsp:cNvSpPr/>
      </dsp:nvSpPr>
      <dsp:spPr>
        <a:xfrm>
          <a:off x="1212569" y="495706"/>
          <a:ext cx="1300252" cy="130025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2A385-6D5F-4EA1-BBC1-81CF1DC1B4CC}">
      <dsp:nvSpPr>
        <dsp:cNvPr id="0" name=""/>
        <dsp:cNvSpPr/>
      </dsp:nvSpPr>
      <dsp:spPr>
        <a:xfrm>
          <a:off x="417971" y="2300318"/>
          <a:ext cx="2889450" cy="15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solidFill>
                <a:srgbClr val="B24E23"/>
              </a:solidFill>
            </a:rPr>
            <a:t>Appropriate background </a:t>
          </a:r>
          <a:r>
            <a:rPr lang="en-US" sz="2000" kern="1200" dirty="0">
              <a:solidFill>
                <a:schemeClr val="tx1">
                  <a:lumMod val="65000"/>
                  <a:lumOff val="35000"/>
                </a:schemeClr>
              </a:solidFill>
            </a:rPr>
            <a:t>in biology, chemistry, physics, mathematics, and/or computer science</a:t>
          </a:r>
        </a:p>
      </dsp:txBody>
      <dsp:txXfrm>
        <a:off x="417971" y="2300318"/>
        <a:ext cx="2889450" cy="1555312"/>
      </dsp:txXfrm>
    </dsp:sp>
    <dsp:sp modelId="{AD3F583A-EC1E-45B6-A324-2B698BDACD46}">
      <dsp:nvSpPr>
        <dsp:cNvPr id="0" name=""/>
        <dsp:cNvSpPr/>
      </dsp:nvSpPr>
      <dsp:spPr>
        <a:xfrm>
          <a:off x="4607673" y="495706"/>
          <a:ext cx="1300252" cy="130025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2343DD-A75D-4F9C-9EB9-47ACE9A30F62}">
      <dsp:nvSpPr>
        <dsp:cNvPr id="0" name=""/>
        <dsp:cNvSpPr/>
      </dsp:nvSpPr>
      <dsp:spPr>
        <a:xfrm>
          <a:off x="3813075" y="2300318"/>
          <a:ext cx="2889450" cy="15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lumMod val="65000"/>
                  <a:lumOff val="35000"/>
                </a:schemeClr>
              </a:solidFill>
            </a:rPr>
            <a:t>Minimum undergrad </a:t>
          </a:r>
          <a:r>
            <a:rPr lang="en-US" sz="2000" b="1" kern="1200" dirty="0">
              <a:solidFill>
                <a:srgbClr val="B24E23"/>
              </a:solidFill>
            </a:rPr>
            <a:t>GPA of 3.0 </a:t>
          </a:r>
          <a:r>
            <a:rPr lang="en-US" sz="2000" kern="1200" dirty="0">
              <a:solidFill>
                <a:schemeClr val="tx1">
                  <a:lumMod val="65000"/>
                  <a:lumOff val="35000"/>
                </a:schemeClr>
              </a:solidFill>
            </a:rPr>
            <a:t>in relevant science courses</a:t>
          </a:r>
        </a:p>
      </dsp:txBody>
      <dsp:txXfrm>
        <a:off x="3813075" y="2300318"/>
        <a:ext cx="2889450" cy="1555312"/>
      </dsp:txXfrm>
    </dsp:sp>
    <dsp:sp modelId="{E00C64BB-FF12-4926-B378-98CE24DDDC12}">
      <dsp:nvSpPr>
        <dsp:cNvPr id="0" name=""/>
        <dsp:cNvSpPr/>
      </dsp:nvSpPr>
      <dsp:spPr>
        <a:xfrm>
          <a:off x="8002777" y="495706"/>
          <a:ext cx="1300252" cy="1300252"/>
        </a:xfrm>
        <a:prstGeom prst="rect">
          <a:avLst/>
        </a:prstGeom>
        <a:blipFill>
          <a:blip xmlns:r="http://schemas.openxmlformats.org/officeDocument/2006/relationships">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C30D2-5946-4116-B863-B96CF1B3230F}">
      <dsp:nvSpPr>
        <dsp:cNvPr id="0" name=""/>
        <dsp:cNvSpPr/>
      </dsp:nvSpPr>
      <dsp:spPr>
        <a:xfrm>
          <a:off x="7208178" y="2300318"/>
          <a:ext cx="2889450" cy="15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lumMod val="65000"/>
                  <a:lumOff val="35000"/>
                </a:schemeClr>
              </a:solidFill>
            </a:rPr>
            <a:t>In </a:t>
          </a:r>
          <a:r>
            <a:rPr lang="en-US" sz="2000" b="1" kern="1200" dirty="0">
              <a:solidFill>
                <a:srgbClr val="B24E23"/>
              </a:solidFill>
            </a:rPr>
            <a:t>special cases</a:t>
          </a:r>
          <a:r>
            <a:rPr lang="en-US" sz="2000" kern="1200" dirty="0">
              <a:solidFill>
                <a:schemeClr val="tx1">
                  <a:lumMod val="65000"/>
                  <a:lumOff val="35000"/>
                </a:schemeClr>
              </a:solidFill>
            </a:rPr>
            <a:t>, an applicant who has deficiencies in background courses may be admitted on a provisional basis</a:t>
          </a:r>
        </a:p>
      </dsp:txBody>
      <dsp:txXfrm>
        <a:off x="7208178" y="2300318"/>
        <a:ext cx="2889450" cy="155531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481902-F519-F24F-94D6-07A38E87CEEA}" type="datetimeFigureOut">
              <a:rPr lang="en-US" smtClean="0"/>
              <a:t>5/7/2026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8E661B-A52F-F440-BAFF-213EDD59327B}" type="slidenum">
              <a:rPr lang="en-US" smtClean="0"/>
              <a:t>‹#›</a:t>
            </a:fld>
            <a:endParaRPr lang="en-US"/>
          </a:p>
        </p:txBody>
      </p:sp>
    </p:spTree>
    <p:extLst>
      <p:ext uri="{BB962C8B-B14F-4D97-AF65-F5344CB8AC3E}">
        <p14:creationId xmlns:p14="http://schemas.microsoft.com/office/powerpoint/2010/main" val="104186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64CF3-AB12-9847-AC98-F3F44815CBFD}"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7D104-CB0E-5E41-B2A8-10AB598989E2}" type="slidenum">
              <a:rPr lang="en-US" smtClean="0"/>
              <a:t>‹#›</a:t>
            </a:fld>
            <a:endParaRPr lang="en-US"/>
          </a:p>
        </p:txBody>
      </p:sp>
    </p:spTree>
    <p:extLst>
      <p:ext uri="{BB962C8B-B14F-4D97-AF65-F5344CB8AC3E}">
        <p14:creationId xmlns:p14="http://schemas.microsoft.com/office/powerpoint/2010/main" val="84624780"/>
      </p:ext>
    </p:extLst>
  </p:cSld>
  <p:clrMap bg1="lt1" tx1="dk1" bg2="lt2" tx2="dk2" accent1="accent1" accent2="accent2" accent3="accent3" accent4="accent4" accent5="accent5" accent6="accent6" hlink="hlink" folHlink="folHlink"/>
  <p:notesStyle>
    <a:lvl1pPr marL="0" algn="l" defTabSz="914395" rtl="0" eaLnBrk="1" latinLnBrk="0" hangingPunct="1">
      <a:defRPr sz="1199" kern="1200">
        <a:solidFill>
          <a:schemeClr val="tx1"/>
        </a:solidFill>
        <a:latin typeface="+mn-lt"/>
        <a:ea typeface="+mn-ea"/>
        <a:cs typeface="+mn-cs"/>
      </a:defRPr>
    </a:lvl1pPr>
    <a:lvl2pPr marL="457196" algn="l" defTabSz="914395" rtl="0" eaLnBrk="1" latinLnBrk="0" hangingPunct="1">
      <a:defRPr sz="1199" kern="1200">
        <a:solidFill>
          <a:schemeClr val="tx1"/>
        </a:solidFill>
        <a:latin typeface="+mn-lt"/>
        <a:ea typeface="+mn-ea"/>
        <a:cs typeface="+mn-cs"/>
      </a:defRPr>
    </a:lvl2pPr>
    <a:lvl3pPr marL="914395" algn="l" defTabSz="914395" rtl="0" eaLnBrk="1" latinLnBrk="0" hangingPunct="1">
      <a:defRPr sz="1199" kern="1200">
        <a:solidFill>
          <a:schemeClr val="tx1"/>
        </a:solidFill>
        <a:latin typeface="+mn-lt"/>
        <a:ea typeface="+mn-ea"/>
        <a:cs typeface="+mn-cs"/>
      </a:defRPr>
    </a:lvl3pPr>
    <a:lvl4pPr marL="1371591" algn="l" defTabSz="914395" rtl="0" eaLnBrk="1" latinLnBrk="0" hangingPunct="1">
      <a:defRPr sz="1199" kern="1200">
        <a:solidFill>
          <a:schemeClr val="tx1"/>
        </a:solidFill>
        <a:latin typeface="+mn-lt"/>
        <a:ea typeface="+mn-ea"/>
        <a:cs typeface="+mn-cs"/>
      </a:defRPr>
    </a:lvl4pPr>
    <a:lvl5pPr marL="1828789" algn="l" defTabSz="914395" rtl="0" eaLnBrk="1" latinLnBrk="0" hangingPunct="1">
      <a:defRPr sz="1199" kern="1200">
        <a:solidFill>
          <a:schemeClr val="tx1"/>
        </a:solidFill>
        <a:latin typeface="+mn-lt"/>
        <a:ea typeface="+mn-ea"/>
        <a:cs typeface="+mn-cs"/>
      </a:defRPr>
    </a:lvl5pPr>
    <a:lvl6pPr marL="2285985" algn="l" defTabSz="914395" rtl="0" eaLnBrk="1" latinLnBrk="0" hangingPunct="1">
      <a:defRPr sz="1199" kern="1200">
        <a:solidFill>
          <a:schemeClr val="tx1"/>
        </a:solidFill>
        <a:latin typeface="+mn-lt"/>
        <a:ea typeface="+mn-ea"/>
        <a:cs typeface="+mn-cs"/>
      </a:defRPr>
    </a:lvl6pPr>
    <a:lvl7pPr marL="2743182" algn="l" defTabSz="914395" rtl="0" eaLnBrk="1" latinLnBrk="0" hangingPunct="1">
      <a:defRPr sz="1199" kern="1200">
        <a:solidFill>
          <a:schemeClr val="tx1"/>
        </a:solidFill>
        <a:latin typeface="+mn-lt"/>
        <a:ea typeface="+mn-ea"/>
        <a:cs typeface="+mn-cs"/>
      </a:defRPr>
    </a:lvl7pPr>
    <a:lvl8pPr marL="3200380" algn="l" defTabSz="914395" rtl="0" eaLnBrk="1" latinLnBrk="0" hangingPunct="1">
      <a:defRPr sz="1199" kern="1200">
        <a:solidFill>
          <a:schemeClr val="tx1"/>
        </a:solidFill>
        <a:latin typeface="+mn-lt"/>
        <a:ea typeface="+mn-ea"/>
        <a:cs typeface="+mn-cs"/>
      </a:defRPr>
    </a:lvl8pPr>
    <a:lvl9pPr marL="3657576" algn="l" defTabSz="914395"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Image: Molecular Plant Sciences building</a:t>
            </a:r>
          </a:p>
          <a:p>
            <a:r>
              <a:rPr lang="en-US" dirty="0"/>
              <a:t>Credit: ©2012 Jim Haefner</a:t>
            </a:r>
          </a:p>
          <a:p>
            <a:endParaRPr lang="en-US" dirty="0"/>
          </a:p>
          <a:p>
            <a:r>
              <a:rPr lang="en-US" b="1" u="sng" dirty="0"/>
              <a:t>DESIGN GUIDELINES</a:t>
            </a:r>
          </a:p>
          <a:p>
            <a:endParaRPr lang="en-US" b="1" u="sng" dirty="0"/>
          </a:p>
          <a:p>
            <a:r>
              <a:rPr lang="en-US" u="sng" dirty="0"/>
              <a:t>Text</a:t>
            </a:r>
          </a:p>
          <a:p>
            <a:pPr marL="171450" indent="-171450">
              <a:buFont typeface="Arial" panose="020B0604020202020204" pitchFamily="34" charset="0"/>
              <a:buChar char="•"/>
            </a:pPr>
            <a:r>
              <a:rPr lang="en-US" u="none" dirty="0"/>
              <a:t>Font: Helvetica</a:t>
            </a:r>
          </a:p>
          <a:p>
            <a:pPr marL="171450" indent="-171450">
              <a:buFont typeface="Arial" panose="020B0604020202020204" pitchFamily="34" charset="0"/>
              <a:buChar char="•"/>
            </a:pPr>
            <a:r>
              <a:rPr lang="en-US" u="none" dirty="0"/>
              <a:t>Secondary font: Calibri used in colored boxes and infographic-style text, for better legibility</a:t>
            </a:r>
          </a:p>
          <a:p>
            <a:pPr marL="171450" indent="-171450">
              <a:buFont typeface="Arial" panose="020B0604020202020204" pitchFamily="34" charset="0"/>
              <a:buChar char="•"/>
            </a:pPr>
            <a:r>
              <a:rPr lang="en-US" u="none" dirty="0"/>
              <a:t>Title color: #404040 (grey)</a:t>
            </a:r>
          </a:p>
          <a:p>
            <a:pPr marL="171450" indent="-171450">
              <a:buFont typeface="Arial" panose="020B0604020202020204" pitchFamily="34" charset="0"/>
              <a:buChar char="•"/>
            </a:pPr>
            <a:r>
              <a:rPr lang="en-US" u="none" dirty="0"/>
              <a:t>Body color: #595959 (grey)</a:t>
            </a:r>
          </a:p>
          <a:p>
            <a:pPr marL="171450" indent="-171450">
              <a:buFont typeface="Arial" panose="020B0604020202020204" pitchFamily="34" charset="0"/>
              <a:buChar char="•"/>
            </a:pPr>
            <a:r>
              <a:rPr lang="en-US" u="none" dirty="0"/>
              <a:t>Bold font color: #B24E23 (burnt orange)</a:t>
            </a:r>
          </a:p>
          <a:p>
            <a:pPr marL="171450" indent="-171450">
              <a:buFont typeface="Arial" panose="020B0604020202020204" pitchFamily="34" charset="0"/>
              <a:buChar char="•"/>
            </a:pPr>
            <a:r>
              <a:rPr lang="en-US" u="none" dirty="0"/>
              <a:t>Color on dark background: #FFFFFF (white)</a:t>
            </a:r>
          </a:p>
          <a:p>
            <a:pPr marL="171450" indent="-171450">
              <a:buFont typeface="Arial" panose="020B0604020202020204" pitchFamily="34" charset="0"/>
              <a:buChar char="•"/>
            </a:pPr>
            <a:r>
              <a:rPr lang="en-US" u="none" dirty="0"/>
              <a:t>Color on light background: #000000 (black)</a:t>
            </a:r>
          </a:p>
          <a:p>
            <a:pPr marL="171454" lvl="0" indent="-171450">
              <a:buFont typeface="Arial" panose="020B0604020202020204" pitchFamily="34" charset="0"/>
              <a:buChar char="•"/>
            </a:pPr>
            <a:r>
              <a:rPr lang="en-US" dirty="0"/>
              <a:t>Usage specs:</a:t>
            </a:r>
          </a:p>
          <a:p>
            <a:pPr marL="628650" lvl="1" indent="-171450">
              <a:buFont typeface="Arial" panose="020B0604020202020204" pitchFamily="34" charset="0"/>
              <a:buChar char="•"/>
            </a:pPr>
            <a:r>
              <a:rPr lang="en-US" dirty="0"/>
              <a:t>Capitalize first letter of each word in titles</a:t>
            </a:r>
          </a:p>
          <a:p>
            <a:pPr marL="628650" lvl="1" indent="-171450">
              <a:buFont typeface="Arial" panose="020B0604020202020204" pitchFamily="34" charset="0"/>
              <a:buChar char="•"/>
            </a:pPr>
            <a:r>
              <a:rPr lang="en-US" dirty="0"/>
              <a:t>Capitalize first letter for each bullet point in content areas</a:t>
            </a:r>
          </a:p>
          <a:p>
            <a:pPr marL="628650" lvl="1" indent="-171450">
              <a:buFont typeface="Arial" panose="020B0604020202020204" pitchFamily="34" charset="0"/>
              <a:buChar char="•"/>
            </a:pPr>
            <a:r>
              <a:rPr lang="en-US" dirty="0"/>
              <a:t>Capitalize first letter after a colon in content areas</a:t>
            </a:r>
          </a:p>
          <a:p>
            <a:pPr marL="628650" lvl="1" indent="-171450">
              <a:buFont typeface="Arial" panose="020B0604020202020204" pitchFamily="34" charset="0"/>
              <a:buChar char="•"/>
            </a:pPr>
            <a:r>
              <a:rPr lang="en-US" dirty="0"/>
              <a:t>Capitalize all letters in section headers</a:t>
            </a:r>
          </a:p>
          <a:p>
            <a:pPr marL="628650" lvl="1" indent="-171450">
              <a:buFont typeface="Arial" panose="020B0604020202020204" pitchFamily="34" charset="0"/>
              <a:buChar char="•"/>
            </a:pPr>
            <a:r>
              <a:rPr lang="en-US" dirty="0"/>
              <a:t>No periods at the end of bullet points, even if full sentences</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u="sng" dirty="0"/>
              <a:t>Color Palette</a:t>
            </a:r>
          </a:p>
          <a:p>
            <a:pPr marL="171450" indent="-171450">
              <a:buFont typeface="Arial" panose="020B0604020202020204" pitchFamily="34" charset="0"/>
              <a:buChar char="•"/>
            </a:pPr>
            <a:r>
              <a:rPr lang="en-US" u="none" dirty="0"/>
              <a:t>MPS Primary color: #18453B (MSU green)</a:t>
            </a:r>
          </a:p>
          <a:p>
            <a:pPr marL="171450" marR="0" lvl="0" indent="-171450" algn="l" defTabSz="9143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MPS Secondary accent color: #B24E23 (burnt orange)</a:t>
            </a:r>
          </a:p>
          <a:p>
            <a:pPr marL="171450" indent="-171450">
              <a:buFont typeface="Arial" panose="020B0604020202020204" pitchFamily="34" charset="0"/>
              <a:buChar char="•"/>
            </a:pPr>
            <a:r>
              <a:rPr lang="en-US" u="none" dirty="0"/>
              <a:t>Dark background color: #404040 (grey)</a:t>
            </a:r>
          </a:p>
          <a:p>
            <a:pPr marL="0" indent="0">
              <a:buFont typeface="Arial" panose="020B0604020202020204" pitchFamily="34" charset="0"/>
              <a:buNone/>
            </a:pPr>
            <a:endParaRPr lang="en-US" u="none" dirty="0"/>
          </a:p>
          <a:p>
            <a:pPr marL="0" indent="0">
              <a:buFont typeface="Arial" panose="020B0604020202020204" pitchFamily="34" charset="0"/>
              <a:buNone/>
            </a:pPr>
            <a:r>
              <a:rPr lang="en-US" u="sng" dirty="0"/>
              <a:t>Design elements</a:t>
            </a:r>
          </a:p>
          <a:p>
            <a:pPr marL="171450" indent="-171450">
              <a:buFont typeface="Arial" panose="020B0604020202020204" pitchFamily="34" charset="0"/>
              <a:buChar char="•"/>
            </a:pPr>
            <a:r>
              <a:rPr lang="en-US" u="none" dirty="0"/>
              <a:t>Circle as thematic point of focus. It is the main design element and is used on all slides. Examples of usage:</a:t>
            </a:r>
          </a:p>
          <a:p>
            <a:pPr marL="628646" lvl="1" indent="-171450">
              <a:buFont typeface="Arial" panose="020B0604020202020204" pitchFamily="34" charset="0"/>
              <a:buChar char="•"/>
            </a:pPr>
            <a:r>
              <a:rPr lang="en-US" u="none" dirty="0"/>
              <a:t>Half-circle in the bottom-right of footer to highlight slide numbers (ex: slide 2)</a:t>
            </a:r>
          </a:p>
          <a:p>
            <a:pPr marL="628646" lvl="1" indent="-171450">
              <a:buFont typeface="Arial" panose="020B0604020202020204" pitchFamily="34" charset="0"/>
              <a:buChar char="•"/>
            </a:pPr>
            <a:r>
              <a:rPr lang="en-US" u="none" dirty="0"/>
              <a:t>Full circle as a backdrop for titles in section header slides (ex: slide 3)</a:t>
            </a:r>
          </a:p>
          <a:p>
            <a:pPr marL="628646" lvl="1" indent="-171450">
              <a:buFont typeface="Arial" panose="020B0604020202020204" pitchFamily="34" charset="0"/>
              <a:buChar char="•"/>
            </a:pPr>
            <a:r>
              <a:rPr lang="en-US" u="none" dirty="0"/>
              <a:t>Full circles used for images (ex: slide 8 or slide 12)</a:t>
            </a:r>
          </a:p>
          <a:p>
            <a:pPr marL="628646" lvl="1" indent="-171450">
              <a:buFont typeface="Arial" panose="020B0604020202020204" pitchFamily="34" charset="0"/>
              <a:buChar char="•"/>
            </a:pPr>
            <a:r>
              <a:rPr lang="en-US" u="none" dirty="0"/>
              <a:t>Full circles used for shapes (ex: slide 6)</a:t>
            </a:r>
          </a:p>
          <a:p>
            <a:pPr marL="171450" lvl="0" indent="-171450">
              <a:buFont typeface="Arial" panose="020B0604020202020204" pitchFamily="34" charset="0"/>
              <a:buChar char="•"/>
            </a:pPr>
            <a:r>
              <a:rPr lang="en-US" u="none" dirty="0"/>
              <a:t>Straight line is a secondary design element. It is used to delineate or highlight sections. Examples of usage:</a:t>
            </a:r>
          </a:p>
          <a:p>
            <a:pPr marL="628646" lvl="1" indent="-171450">
              <a:buFont typeface="Arial" panose="020B0604020202020204" pitchFamily="34" charset="0"/>
              <a:buChar char="•"/>
            </a:pPr>
            <a:r>
              <a:rPr lang="en-US" u="none" dirty="0"/>
              <a:t>Short line under titles in section header slides (ex: slide 3)</a:t>
            </a:r>
          </a:p>
          <a:p>
            <a:pPr marL="628646" lvl="1" indent="-171450">
              <a:buFont typeface="Arial" panose="020B0604020202020204" pitchFamily="34" charset="0"/>
              <a:buChar char="•"/>
            </a:pPr>
            <a:r>
              <a:rPr lang="en-US" u="none" dirty="0"/>
              <a:t>Long line at the bottom of the slide to delineate the footer area (ex: slide 2)</a:t>
            </a:r>
          </a:p>
        </p:txBody>
      </p:sp>
      <p:sp>
        <p:nvSpPr>
          <p:cNvPr id="4" name="Slide Number Placeholder 3"/>
          <p:cNvSpPr>
            <a:spLocks noGrp="1"/>
          </p:cNvSpPr>
          <p:nvPr>
            <p:ph type="sldNum" sz="quarter" idx="10"/>
          </p:nvPr>
        </p:nvSpPr>
        <p:spPr/>
        <p:txBody>
          <a:bodyPr/>
          <a:lstStyle/>
          <a:p>
            <a:pPr marL="0" marR="0" lvl="0" indent="0" algn="r" defTabSz="914395" rtl="0" eaLnBrk="1" fontAlgn="auto" latinLnBrk="0" hangingPunct="1">
              <a:lnSpc>
                <a:spcPct val="100000"/>
              </a:lnSpc>
              <a:spcBef>
                <a:spcPts val="0"/>
              </a:spcBef>
              <a:spcAft>
                <a:spcPts val="0"/>
              </a:spcAft>
              <a:buClrTx/>
              <a:buSzTx/>
              <a:buFontTx/>
              <a:buNone/>
              <a:tabLst/>
              <a:defRPr/>
            </a:pPr>
            <a:fld id="{387DBD7D-6C74-D346-8200-9F64B50436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9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10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77D104-CB0E-5E41-B2A8-10AB598989E2}" type="slidenum">
              <a:rPr lang="en-US" smtClean="0"/>
              <a:t>17</a:t>
            </a:fld>
            <a:endParaRPr lang="en-US"/>
          </a:p>
        </p:txBody>
      </p:sp>
    </p:spTree>
    <p:extLst>
      <p:ext uri="{BB962C8B-B14F-4D97-AF65-F5344CB8AC3E}">
        <p14:creationId xmlns:p14="http://schemas.microsoft.com/office/powerpoint/2010/main" val="246318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77D104-CB0E-5E41-B2A8-10AB598989E2}" type="slidenum">
              <a:rPr lang="en-US" smtClean="0"/>
              <a:t>18</a:t>
            </a:fld>
            <a:endParaRPr lang="en-US"/>
          </a:p>
        </p:txBody>
      </p:sp>
    </p:spTree>
    <p:extLst>
      <p:ext uri="{BB962C8B-B14F-4D97-AF65-F5344CB8AC3E}">
        <p14:creationId xmlns:p14="http://schemas.microsoft.com/office/powerpoint/2010/main" val="361408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MPS Laboratory</a:t>
            </a:r>
          </a:p>
          <a:p>
            <a:pPr marL="0" marR="0" lvl="0" indent="0" algn="l" defTabSz="914395" rtl="0" eaLnBrk="1" fontAlgn="auto" latinLnBrk="0" hangingPunct="1">
              <a:lnSpc>
                <a:spcPct val="100000"/>
              </a:lnSpc>
              <a:spcBef>
                <a:spcPts val="0"/>
              </a:spcBef>
              <a:spcAft>
                <a:spcPts val="0"/>
              </a:spcAft>
              <a:buClrTx/>
              <a:buSzTx/>
              <a:buFontTx/>
              <a:buNone/>
              <a:tabLst/>
              <a:defRPr/>
            </a:pPr>
            <a:r>
              <a:rPr lang="en-US" dirty="0"/>
              <a:t>Credit: ©2012 Jim Haefner</a:t>
            </a:r>
          </a:p>
        </p:txBody>
      </p:sp>
      <p:sp>
        <p:nvSpPr>
          <p:cNvPr id="4" name="Slide Number Placeholder 3"/>
          <p:cNvSpPr>
            <a:spLocks noGrp="1"/>
          </p:cNvSpPr>
          <p:nvPr>
            <p:ph type="sldNum" sz="quarter" idx="5"/>
          </p:nvPr>
        </p:nvSpPr>
        <p:spPr/>
        <p:txBody>
          <a:bodyPr/>
          <a:lstStyle/>
          <a:p>
            <a:fld id="{5377D104-CB0E-5E41-B2A8-10AB598989E2}" type="slidenum">
              <a:rPr lang="en-US" smtClean="0"/>
              <a:t>20</a:t>
            </a:fld>
            <a:endParaRPr lang="en-US"/>
          </a:p>
        </p:txBody>
      </p:sp>
    </p:spTree>
    <p:extLst>
      <p:ext uri="{BB962C8B-B14F-4D97-AF65-F5344CB8AC3E}">
        <p14:creationId xmlns:p14="http://schemas.microsoft.com/office/powerpoint/2010/main" val="372362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defTabSz="966612">
              <a:defRPr/>
            </a:pPr>
            <a:r>
              <a:rPr lang="en-US" sz="1300" dirty="0"/>
              <a:t>MPS will forward all application materials to the dual major program as they are received. Important to make sure people know that applications submitted through MPS will be able to receive full and timely consideration by second program.  Student may be accepted by second program even if not accepted by MPS. </a:t>
            </a:r>
          </a:p>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21</a:t>
            </a:fld>
            <a:endParaRPr lang="en-US"/>
          </a:p>
        </p:txBody>
      </p:sp>
    </p:spTree>
    <p:extLst>
      <p:ext uri="{BB962C8B-B14F-4D97-AF65-F5344CB8AC3E}">
        <p14:creationId xmlns:p14="http://schemas.microsoft.com/office/powerpoint/2010/main" val="381013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Molecular Plant Sciences building interion</a:t>
            </a:r>
          </a:p>
          <a:p>
            <a:r>
              <a:rPr lang="en-US" dirty="0"/>
              <a:t>Credit: Kurt </a:t>
            </a:r>
            <a:r>
              <a:rPr lang="en-US" dirty="0" err="1"/>
              <a:t>Stepnitz</a:t>
            </a:r>
            <a:r>
              <a:rPr lang="en-US" dirty="0"/>
              <a:t>, ©2012 Michigan State University Board of Trustees</a:t>
            </a:r>
          </a:p>
        </p:txBody>
      </p:sp>
      <p:sp>
        <p:nvSpPr>
          <p:cNvPr id="4" name="Slide Number Placeholder 3"/>
          <p:cNvSpPr>
            <a:spLocks noGrp="1"/>
          </p:cNvSpPr>
          <p:nvPr>
            <p:ph type="sldNum" sz="quarter" idx="5"/>
          </p:nvPr>
        </p:nvSpPr>
        <p:spPr/>
        <p:txBody>
          <a:bodyPr/>
          <a:lstStyle/>
          <a:p>
            <a:fld id="{5377D104-CB0E-5E41-B2A8-10AB598989E2}" type="slidenum">
              <a:rPr lang="en-US" smtClean="0"/>
              <a:t>23</a:t>
            </a:fld>
            <a:endParaRPr lang="en-US"/>
          </a:p>
        </p:txBody>
      </p:sp>
    </p:spTree>
    <p:extLst>
      <p:ext uri="{BB962C8B-B14F-4D97-AF65-F5344CB8AC3E}">
        <p14:creationId xmlns:p14="http://schemas.microsoft.com/office/powerpoint/2010/main" val="292024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95" rtl="0" eaLnBrk="1" fontAlgn="auto" latinLnBrk="0" hangingPunct="1">
              <a:lnSpc>
                <a:spcPct val="100000"/>
              </a:lnSpc>
              <a:spcBef>
                <a:spcPts val="0"/>
              </a:spcBef>
              <a:spcAft>
                <a:spcPts val="0"/>
              </a:spcAft>
              <a:buClrTx/>
              <a:buSzTx/>
              <a:buFontTx/>
              <a:buNone/>
              <a:tabLst/>
              <a:defRPr/>
            </a:pPr>
            <a:fld id="{5377D104-CB0E-5E41-B2A8-10AB598989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9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60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77D104-CB0E-5E41-B2A8-10AB598989E2}" type="slidenum">
              <a:rPr lang="en-US" smtClean="0"/>
              <a:t>27</a:t>
            </a:fld>
            <a:endParaRPr lang="en-US"/>
          </a:p>
        </p:txBody>
      </p:sp>
    </p:spTree>
    <p:extLst>
      <p:ext uri="{BB962C8B-B14F-4D97-AF65-F5344CB8AC3E}">
        <p14:creationId xmlns:p14="http://schemas.microsoft.com/office/powerpoint/2010/main" val="156871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Plant Biology Laboratories</a:t>
            </a:r>
          </a:p>
          <a:p>
            <a:r>
              <a:rPr lang="en-US" dirty="0"/>
              <a:t>Credit: Kurt </a:t>
            </a:r>
            <a:r>
              <a:rPr lang="en-US" dirty="0" err="1"/>
              <a:t>Stepnitz</a:t>
            </a:r>
            <a:r>
              <a:rPr lang="en-US" dirty="0"/>
              <a:t>, ©2017 MSU Board of Trustees</a:t>
            </a:r>
          </a:p>
        </p:txBody>
      </p:sp>
      <p:sp>
        <p:nvSpPr>
          <p:cNvPr id="4" name="Slide Number Placeholder 3"/>
          <p:cNvSpPr>
            <a:spLocks noGrp="1"/>
          </p:cNvSpPr>
          <p:nvPr>
            <p:ph type="sldNum" sz="quarter" idx="5"/>
          </p:nvPr>
        </p:nvSpPr>
        <p:spPr/>
        <p:txBody>
          <a:bodyPr/>
          <a:lstStyle/>
          <a:p>
            <a:fld id="{5377D104-CB0E-5E41-B2A8-10AB598989E2}" type="slidenum">
              <a:rPr lang="en-US" smtClean="0"/>
              <a:t>28</a:t>
            </a:fld>
            <a:endParaRPr lang="en-US"/>
          </a:p>
        </p:txBody>
      </p:sp>
    </p:spTree>
    <p:extLst>
      <p:ext uri="{BB962C8B-B14F-4D97-AF65-F5344CB8AC3E}">
        <p14:creationId xmlns:p14="http://schemas.microsoft.com/office/powerpoint/2010/main" val="65521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Molecular Plant Sciences building interion</a:t>
            </a:r>
          </a:p>
          <a:p>
            <a:r>
              <a:rPr lang="en-US" dirty="0"/>
              <a:t>Credit: Kurt </a:t>
            </a:r>
            <a:r>
              <a:rPr lang="en-US" dirty="0" err="1"/>
              <a:t>Stepnitz</a:t>
            </a:r>
            <a:r>
              <a:rPr lang="en-US" dirty="0"/>
              <a:t>, ©2012 Michigan State University Board of Trustees</a:t>
            </a:r>
          </a:p>
        </p:txBody>
      </p:sp>
      <p:sp>
        <p:nvSpPr>
          <p:cNvPr id="4" name="Slide Number Placeholder 3"/>
          <p:cNvSpPr>
            <a:spLocks noGrp="1"/>
          </p:cNvSpPr>
          <p:nvPr>
            <p:ph type="sldNum" sz="quarter" idx="5"/>
          </p:nvPr>
        </p:nvSpPr>
        <p:spPr/>
        <p:txBody>
          <a:bodyPr/>
          <a:lstStyle/>
          <a:p>
            <a:fld id="{5377D104-CB0E-5E41-B2A8-10AB598989E2}" type="slidenum">
              <a:rPr lang="en-US" smtClean="0"/>
              <a:t>3</a:t>
            </a:fld>
            <a:endParaRPr lang="en-US"/>
          </a:p>
        </p:txBody>
      </p:sp>
    </p:spTree>
    <p:extLst>
      <p:ext uri="{BB962C8B-B14F-4D97-AF65-F5344CB8AC3E}">
        <p14:creationId xmlns:p14="http://schemas.microsoft.com/office/powerpoint/2010/main" val="178488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4</a:t>
            </a:fld>
            <a:endParaRPr lang="en-US"/>
          </a:p>
        </p:txBody>
      </p:sp>
    </p:spTree>
    <p:extLst>
      <p:ext uri="{BB962C8B-B14F-4D97-AF65-F5344CB8AC3E}">
        <p14:creationId xmlns:p14="http://schemas.microsoft.com/office/powerpoint/2010/main" val="230774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5</a:t>
            </a:fld>
            <a:endParaRPr lang="en-US"/>
          </a:p>
        </p:txBody>
      </p:sp>
    </p:spTree>
    <p:extLst>
      <p:ext uri="{BB962C8B-B14F-4D97-AF65-F5344CB8AC3E}">
        <p14:creationId xmlns:p14="http://schemas.microsoft.com/office/powerpoint/2010/main" val="245607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6</a:t>
            </a:fld>
            <a:endParaRPr lang="en-US"/>
          </a:p>
        </p:txBody>
      </p:sp>
    </p:spTree>
    <p:extLst>
      <p:ext uri="{BB962C8B-B14F-4D97-AF65-F5344CB8AC3E}">
        <p14:creationId xmlns:p14="http://schemas.microsoft.com/office/powerpoint/2010/main" val="130142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Molecular Plant Sciences building interion</a:t>
            </a:r>
          </a:p>
          <a:p>
            <a:r>
              <a:rPr lang="en-US" dirty="0"/>
              <a:t>Credit: Kurt </a:t>
            </a:r>
            <a:r>
              <a:rPr lang="en-US" dirty="0" err="1"/>
              <a:t>Stepnitz</a:t>
            </a:r>
            <a:r>
              <a:rPr lang="en-US" dirty="0"/>
              <a:t>, ©2012 Michigan State University Board of Trustees</a:t>
            </a:r>
          </a:p>
        </p:txBody>
      </p:sp>
      <p:sp>
        <p:nvSpPr>
          <p:cNvPr id="4" name="Slide Number Placeholder 3"/>
          <p:cNvSpPr>
            <a:spLocks noGrp="1"/>
          </p:cNvSpPr>
          <p:nvPr>
            <p:ph type="sldNum" sz="quarter" idx="5"/>
          </p:nvPr>
        </p:nvSpPr>
        <p:spPr/>
        <p:txBody>
          <a:bodyPr/>
          <a:lstStyle/>
          <a:p>
            <a:fld id="{5377D104-CB0E-5E41-B2A8-10AB598989E2}" type="slidenum">
              <a:rPr lang="en-US" smtClean="0"/>
              <a:t>8</a:t>
            </a:fld>
            <a:endParaRPr lang="en-US"/>
          </a:p>
        </p:txBody>
      </p:sp>
    </p:spTree>
    <p:extLst>
      <p:ext uri="{BB962C8B-B14F-4D97-AF65-F5344CB8AC3E}">
        <p14:creationId xmlns:p14="http://schemas.microsoft.com/office/powerpoint/2010/main" val="234404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77D104-CB0E-5E41-B2A8-10AB598989E2}" type="slidenum">
              <a:rPr lang="en-US" smtClean="0"/>
              <a:t>12</a:t>
            </a:fld>
            <a:endParaRPr lang="en-US"/>
          </a:p>
        </p:txBody>
      </p:sp>
    </p:spTree>
    <p:extLst>
      <p:ext uri="{BB962C8B-B14F-4D97-AF65-F5344CB8AC3E}">
        <p14:creationId xmlns:p14="http://schemas.microsoft.com/office/powerpoint/2010/main" val="263901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defTabSz="966612">
              <a:defRPr/>
            </a:pPr>
            <a:r>
              <a:rPr lang="en-US" sz="1300" dirty="0"/>
              <a:t>Computational requirement is a key element of the new program that is not currently required of most plant molecular students but needs to be to prepare them for 21st century plant science. This is part of what distinguishes MPS from existing programs.</a:t>
            </a:r>
          </a:p>
          <a:p>
            <a:pPr defTabSz="966612">
              <a:defRPr/>
            </a:pPr>
            <a:endParaRPr lang="en-US" sz="1300" dirty="0"/>
          </a:p>
          <a:p>
            <a:pPr defTabSz="966612">
              <a:defRPr/>
            </a:pPr>
            <a:r>
              <a:rPr lang="en-US" sz="1300" dirty="0"/>
              <a:t>Seminar requirement might be fulfilled by seminars in other programs.  The dual major programs are likely to have their own seminar requirements.  We don't want students to have to take five or six seminars to fulfill the requirement.</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15</a:t>
            </a:fld>
            <a:endParaRPr lang="en-US"/>
          </a:p>
        </p:txBody>
      </p:sp>
    </p:spTree>
    <p:extLst>
      <p:ext uri="{BB962C8B-B14F-4D97-AF65-F5344CB8AC3E}">
        <p14:creationId xmlns:p14="http://schemas.microsoft.com/office/powerpoint/2010/main" val="29010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pPr defTabSz="966612">
              <a:defRPr/>
            </a:pPr>
            <a:r>
              <a:rPr lang="en-US" sz="1300" dirty="0"/>
              <a:t>Computational requirement is a key element of the new program that is not currently required of most plant molecular students but needs to be to prepare them for 21st century plant science. This is part of what distinguishes MPS from existing programs.</a:t>
            </a:r>
          </a:p>
          <a:p>
            <a:pPr defTabSz="966612">
              <a:defRPr/>
            </a:pPr>
            <a:endParaRPr lang="en-US" sz="1300" dirty="0"/>
          </a:p>
          <a:p>
            <a:pPr defTabSz="966612">
              <a:defRPr/>
            </a:pPr>
            <a:r>
              <a:rPr lang="en-US" sz="1300" dirty="0"/>
              <a:t>Seminar requirement might be fulfilled by seminars in other programs.  The dual major programs are likely to have their own seminar requirements.  We don't want students to have to take five or six seminars to fulfill the requirement.</a:t>
            </a: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387DBD7D-6C74-D346-8200-9F64B5043667}" type="slidenum">
              <a:rPr lang="en-US" smtClean="0"/>
              <a:t>16</a:t>
            </a:fld>
            <a:endParaRPr lang="en-US"/>
          </a:p>
        </p:txBody>
      </p:sp>
    </p:spTree>
    <p:extLst>
      <p:ext uri="{BB962C8B-B14F-4D97-AF65-F5344CB8AC3E}">
        <p14:creationId xmlns:p14="http://schemas.microsoft.com/office/powerpoint/2010/main" val="191010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831850" y="579438"/>
            <a:ext cx="10515600" cy="2852738"/>
          </a:xfrm>
        </p:spPr>
        <p:txBody>
          <a:bodyPr anchor="b">
            <a:normAutofit/>
          </a:bodyPr>
          <a:lstStyle>
            <a:lvl1pPr algn="ctr">
              <a:defRPr sz="5498">
                <a:solidFill>
                  <a:schemeClr val="tx1">
                    <a:lumMod val="75000"/>
                    <a:lumOff val="25000"/>
                  </a:schemeClr>
                </a:solidFill>
              </a:defRPr>
            </a:lvl1pPr>
          </a:lstStyle>
          <a:p>
            <a:r>
              <a:rPr lang="en-US" dirty="0"/>
              <a:t>CLICK TO EDIT MASTER TITLE STYLE</a:t>
            </a:r>
          </a:p>
        </p:txBody>
      </p:sp>
      <p:sp>
        <p:nvSpPr>
          <p:cNvPr id="16" name="Text Placeholder 2"/>
          <p:cNvSpPr>
            <a:spLocks noGrp="1"/>
          </p:cNvSpPr>
          <p:nvPr>
            <p:ph type="body" idx="1"/>
          </p:nvPr>
        </p:nvSpPr>
        <p:spPr>
          <a:xfrm>
            <a:off x="831850" y="3459165"/>
            <a:ext cx="10515600" cy="1646235"/>
          </a:xfrm>
        </p:spPr>
        <p:txBody>
          <a:bodyPr>
            <a:normAutofit/>
          </a:bodyPr>
          <a:lstStyle>
            <a:lvl1pPr marL="0" indent="0" algn="ctr">
              <a:buNone/>
              <a:defRPr sz="2603">
                <a:solidFill>
                  <a:schemeClr val="tx1">
                    <a:lumMod val="65000"/>
                    <a:lumOff val="35000"/>
                  </a:schemeClr>
                </a:solidFill>
              </a:defRPr>
            </a:lvl1pPr>
            <a:lvl2pPr marL="457088" indent="0">
              <a:buNone/>
              <a:defRPr sz="2002">
                <a:solidFill>
                  <a:schemeClr val="tx1">
                    <a:tint val="75000"/>
                  </a:schemeClr>
                </a:solidFill>
              </a:defRPr>
            </a:lvl2pPr>
            <a:lvl3pPr marL="914175" indent="0">
              <a:buNone/>
              <a:defRPr sz="1800">
                <a:solidFill>
                  <a:schemeClr val="tx1">
                    <a:tint val="75000"/>
                  </a:schemeClr>
                </a:solidFill>
              </a:defRPr>
            </a:lvl3pPr>
            <a:lvl4pPr marL="1371255" indent="0">
              <a:buNone/>
              <a:defRPr sz="1598">
                <a:solidFill>
                  <a:schemeClr val="tx1">
                    <a:tint val="75000"/>
                  </a:schemeClr>
                </a:solidFill>
              </a:defRPr>
            </a:lvl4pPr>
            <a:lvl5pPr marL="1828343" indent="0">
              <a:buNone/>
              <a:defRPr sz="1598">
                <a:solidFill>
                  <a:schemeClr val="tx1">
                    <a:tint val="75000"/>
                  </a:schemeClr>
                </a:solidFill>
              </a:defRPr>
            </a:lvl5pPr>
            <a:lvl6pPr marL="2285430" indent="0">
              <a:buNone/>
              <a:defRPr sz="1598">
                <a:solidFill>
                  <a:schemeClr val="tx1">
                    <a:tint val="75000"/>
                  </a:schemeClr>
                </a:solidFill>
              </a:defRPr>
            </a:lvl6pPr>
            <a:lvl7pPr marL="2742518" indent="0">
              <a:buNone/>
              <a:defRPr sz="1598">
                <a:solidFill>
                  <a:schemeClr val="tx1">
                    <a:tint val="75000"/>
                  </a:schemeClr>
                </a:solidFill>
              </a:defRPr>
            </a:lvl7pPr>
            <a:lvl8pPr marL="3199598" indent="0">
              <a:buNone/>
              <a:defRPr sz="1598">
                <a:solidFill>
                  <a:schemeClr val="tx1">
                    <a:tint val="75000"/>
                  </a:schemeClr>
                </a:solidFill>
              </a:defRPr>
            </a:lvl8pPr>
            <a:lvl9pPr marL="3656685" indent="0">
              <a:buNone/>
              <a:defRPr sz="1598">
                <a:solidFill>
                  <a:schemeClr val="tx1">
                    <a:tint val="75000"/>
                  </a:schemeClr>
                </a:solidFil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1"/>
            <a:ext cx="6172200" cy="4873628"/>
          </a:xfrm>
        </p:spPr>
        <p:txBody>
          <a:bodyPr/>
          <a:lstStyle>
            <a:lvl1pPr marL="0" indent="0">
              <a:buNone/>
              <a:defRPr sz="3202"/>
            </a:lvl1pPr>
            <a:lvl2pPr marL="457088" indent="0">
              <a:buNone/>
              <a:defRPr sz="2798"/>
            </a:lvl2pPr>
            <a:lvl3pPr marL="914175" indent="0">
              <a:buNone/>
              <a:defRPr sz="2400"/>
            </a:lvl3pPr>
            <a:lvl4pPr marL="1371255" indent="0">
              <a:buNone/>
              <a:defRPr sz="2002"/>
            </a:lvl4pPr>
            <a:lvl5pPr marL="1828343" indent="0">
              <a:buNone/>
              <a:defRPr sz="2002"/>
            </a:lvl5pPr>
            <a:lvl6pPr marL="2285430" indent="0">
              <a:buNone/>
              <a:defRPr sz="2002"/>
            </a:lvl6pPr>
            <a:lvl7pPr marL="2742518" indent="0">
              <a:buNone/>
              <a:defRPr sz="2002"/>
            </a:lvl7pPr>
            <a:lvl8pPr marL="3199598" indent="0">
              <a:buNone/>
              <a:defRPr sz="2002"/>
            </a:lvl8pPr>
            <a:lvl9pPr marL="3656685" indent="0">
              <a:buNone/>
              <a:defRPr sz="2002"/>
            </a:lvl9pPr>
          </a:lstStyle>
          <a:p>
            <a:endParaRPr lang="en-US"/>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598"/>
            </a:lvl1pPr>
            <a:lvl2pPr marL="457088" indent="0">
              <a:buNone/>
              <a:defRPr sz="1403"/>
            </a:lvl2pPr>
            <a:lvl3pPr marL="914175" indent="0">
              <a:buNone/>
              <a:defRPr sz="1200"/>
            </a:lvl3pPr>
            <a:lvl4pPr marL="1371255" indent="0">
              <a:buNone/>
              <a:defRPr sz="998"/>
            </a:lvl4pPr>
            <a:lvl5pPr marL="1828343" indent="0">
              <a:buNone/>
              <a:defRPr sz="998"/>
            </a:lvl5pPr>
            <a:lvl6pPr marL="2285430" indent="0">
              <a:buNone/>
              <a:defRPr sz="998"/>
            </a:lvl6pPr>
            <a:lvl7pPr marL="2742518" indent="0">
              <a:buNone/>
              <a:defRPr sz="998"/>
            </a:lvl7pPr>
            <a:lvl8pPr marL="3199598" indent="0">
              <a:buNone/>
              <a:defRPr sz="998"/>
            </a:lvl8pPr>
            <a:lvl9pPr marL="3656685" indent="0">
              <a:buNone/>
              <a:defRPr sz="998"/>
            </a:lvl9pPr>
          </a:lstStyle>
          <a:p>
            <a:pPr lvl="0"/>
            <a:r>
              <a:rPr lang="en-US"/>
              <a:t>Click to edit Master text styles</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5" name="Footer Placeholder 4"/>
          <p:cNvSpPr>
            <a:spLocks noGrp="1"/>
          </p:cNvSpPr>
          <p:nvPr>
            <p:ph type="ftr" sz="quarter" idx="11"/>
          </p:nvPr>
        </p:nvSpPr>
        <p:spPr>
          <a:xfrm>
            <a:off x="4038600" y="6356359"/>
            <a:ext cx="4114800" cy="36512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7"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3"/>
            <a:ext cx="2628900" cy="581184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3"/>
            <a:ext cx="7734300" cy="5811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5" name="Footer Placeholder 4"/>
          <p:cNvSpPr>
            <a:spLocks noGrp="1"/>
          </p:cNvSpPr>
          <p:nvPr>
            <p:ph type="ftr" sz="quarter" idx="11"/>
          </p:nvPr>
        </p:nvSpPr>
        <p:spPr>
          <a:xfrm>
            <a:off x="4038600" y="6356359"/>
            <a:ext cx="4114800" cy="36512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7"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1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831850" y="579438"/>
            <a:ext cx="10515600" cy="2852738"/>
          </a:xfrm>
        </p:spPr>
        <p:txBody>
          <a:bodyPr anchor="b">
            <a:normAutofit/>
          </a:bodyPr>
          <a:lstStyle>
            <a:lvl1pPr algn="ctr">
              <a:defRPr sz="5498">
                <a:solidFill>
                  <a:schemeClr val="bg2"/>
                </a:solidFill>
              </a:defRPr>
            </a:lvl1pPr>
          </a:lstStyle>
          <a:p>
            <a:r>
              <a:rPr lang="en-US" dirty="0"/>
              <a:t>CLICK TO EDIT MASTER TITLE STYLE</a:t>
            </a:r>
          </a:p>
        </p:txBody>
      </p:sp>
      <p:sp>
        <p:nvSpPr>
          <p:cNvPr id="16" name="Text Placeholder 2"/>
          <p:cNvSpPr>
            <a:spLocks noGrp="1"/>
          </p:cNvSpPr>
          <p:nvPr>
            <p:ph type="body" idx="1"/>
          </p:nvPr>
        </p:nvSpPr>
        <p:spPr>
          <a:xfrm>
            <a:off x="831850" y="3459165"/>
            <a:ext cx="10515600" cy="1646235"/>
          </a:xfrm>
        </p:spPr>
        <p:txBody>
          <a:bodyPr>
            <a:normAutofit/>
          </a:bodyPr>
          <a:lstStyle>
            <a:lvl1pPr marL="0" indent="0" algn="ctr">
              <a:buNone/>
              <a:defRPr sz="2603">
                <a:solidFill>
                  <a:schemeClr val="bg1">
                    <a:lumMod val="95000"/>
                  </a:schemeClr>
                </a:solidFill>
              </a:defRPr>
            </a:lvl1pPr>
            <a:lvl2pPr marL="457088" indent="0">
              <a:buNone/>
              <a:defRPr sz="2002">
                <a:solidFill>
                  <a:schemeClr val="tx1">
                    <a:tint val="75000"/>
                  </a:schemeClr>
                </a:solidFill>
              </a:defRPr>
            </a:lvl2pPr>
            <a:lvl3pPr marL="914175" indent="0">
              <a:buNone/>
              <a:defRPr sz="1800">
                <a:solidFill>
                  <a:schemeClr val="tx1">
                    <a:tint val="75000"/>
                  </a:schemeClr>
                </a:solidFill>
              </a:defRPr>
            </a:lvl3pPr>
            <a:lvl4pPr marL="1371255" indent="0">
              <a:buNone/>
              <a:defRPr sz="1598">
                <a:solidFill>
                  <a:schemeClr val="tx1">
                    <a:tint val="75000"/>
                  </a:schemeClr>
                </a:solidFill>
              </a:defRPr>
            </a:lvl4pPr>
            <a:lvl5pPr marL="1828343" indent="0">
              <a:buNone/>
              <a:defRPr sz="1598">
                <a:solidFill>
                  <a:schemeClr val="tx1">
                    <a:tint val="75000"/>
                  </a:schemeClr>
                </a:solidFill>
              </a:defRPr>
            </a:lvl5pPr>
            <a:lvl6pPr marL="2285430" indent="0">
              <a:buNone/>
              <a:defRPr sz="1598">
                <a:solidFill>
                  <a:schemeClr val="tx1">
                    <a:tint val="75000"/>
                  </a:schemeClr>
                </a:solidFill>
              </a:defRPr>
            </a:lvl6pPr>
            <a:lvl7pPr marL="2742518" indent="0">
              <a:buNone/>
              <a:defRPr sz="1598">
                <a:solidFill>
                  <a:schemeClr val="tx1">
                    <a:tint val="75000"/>
                  </a:schemeClr>
                </a:solidFill>
              </a:defRPr>
            </a:lvl7pPr>
            <a:lvl8pPr marL="3199598" indent="0">
              <a:buNone/>
              <a:defRPr sz="1598">
                <a:solidFill>
                  <a:schemeClr val="tx1">
                    <a:tint val="75000"/>
                  </a:schemeClr>
                </a:solidFill>
              </a:defRPr>
            </a:lvl8pPr>
            <a:lvl9pPr marL="3656685" indent="0">
              <a:buNone/>
              <a:defRPr sz="1598">
                <a:solidFill>
                  <a:schemeClr val="tx1">
                    <a:tint val="75000"/>
                  </a:schemeClr>
                </a:solidFil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803"/>
              </a:spcAft>
              <a:defRPr/>
            </a:lvl1pPr>
            <a:lvl2pPr>
              <a:spcAft>
                <a:spcPts val="803"/>
              </a:spcAft>
              <a:defRPr/>
            </a:lvl2pPr>
            <a:lvl3pPr>
              <a:spcAft>
                <a:spcPts val="803"/>
              </a:spcAft>
              <a:defRPr/>
            </a:lvl3pPr>
            <a:lvl4pPr>
              <a:spcAft>
                <a:spcPts val="803"/>
              </a:spcAft>
              <a:defRPr/>
            </a:lvl4pPr>
            <a:lvl5pPr>
              <a:spcAft>
                <a:spcPts val="803"/>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455739"/>
            <a:ext cx="10515600" cy="2852738"/>
          </a:xfrm>
        </p:spPr>
        <p:txBody>
          <a:bodyPr anchor="b">
            <a:normAutofit/>
          </a:bodyPr>
          <a:lstStyle>
            <a:lvl1pPr>
              <a:defRPr sz="45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831850" y="4335469"/>
            <a:ext cx="10515600" cy="1633538"/>
          </a:xfrm>
        </p:spPr>
        <p:txBody>
          <a:bodyPr>
            <a:normAutofit/>
          </a:bodyPr>
          <a:lstStyle>
            <a:lvl1pPr marL="0" indent="0">
              <a:buNone/>
              <a:defRPr sz="2198">
                <a:solidFill>
                  <a:schemeClr val="bg1">
                    <a:lumMod val="95000"/>
                  </a:schemeClr>
                </a:solidFill>
              </a:defRPr>
            </a:lvl1pPr>
            <a:lvl2pPr marL="457088" indent="0">
              <a:buNone/>
              <a:defRPr sz="2002">
                <a:solidFill>
                  <a:schemeClr val="tx1">
                    <a:tint val="75000"/>
                  </a:schemeClr>
                </a:solidFill>
              </a:defRPr>
            </a:lvl2pPr>
            <a:lvl3pPr marL="914175" indent="0">
              <a:buNone/>
              <a:defRPr sz="1800">
                <a:solidFill>
                  <a:schemeClr val="tx1">
                    <a:tint val="75000"/>
                  </a:schemeClr>
                </a:solidFill>
              </a:defRPr>
            </a:lvl3pPr>
            <a:lvl4pPr marL="1371255" indent="0">
              <a:buNone/>
              <a:defRPr sz="1598">
                <a:solidFill>
                  <a:schemeClr val="tx1">
                    <a:tint val="75000"/>
                  </a:schemeClr>
                </a:solidFill>
              </a:defRPr>
            </a:lvl4pPr>
            <a:lvl5pPr marL="1828343" indent="0">
              <a:buNone/>
              <a:defRPr sz="1598">
                <a:solidFill>
                  <a:schemeClr val="tx1">
                    <a:tint val="75000"/>
                  </a:schemeClr>
                </a:solidFill>
              </a:defRPr>
            </a:lvl5pPr>
            <a:lvl6pPr marL="2285430" indent="0">
              <a:buNone/>
              <a:defRPr sz="1598">
                <a:solidFill>
                  <a:schemeClr val="tx1">
                    <a:tint val="75000"/>
                  </a:schemeClr>
                </a:solidFill>
              </a:defRPr>
            </a:lvl6pPr>
            <a:lvl7pPr marL="2742518" indent="0">
              <a:buNone/>
              <a:defRPr sz="1598">
                <a:solidFill>
                  <a:schemeClr val="tx1">
                    <a:tint val="75000"/>
                  </a:schemeClr>
                </a:solidFill>
              </a:defRPr>
            </a:lvl7pPr>
            <a:lvl8pPr marL="3199598" indent="0">
              <a:buNone/>
              <a:defRPr sz="1598">
                <a:solidFill>
                  <a:schemeClr val="tx1">
                    <a:tint val="75000"/>
                  </a:schemeClr>
                </a:solidFill>
              </a:defRPr>
            </a:lvl8pPr>
            <a:lvl9pPr marL="3656685" indent="0">
              <a:buNone/>
              <a:defRPr sz="1598">
                <a:solidFill>
                  <a:schemeClr val="tx1">
                    <a:tint val="75000"/>
                  </a:schemeClr>
                </a:solidFil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7"/>
            <a:ext cx="5181600" cy="43513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7"/>
            <a:ext cx="5181600" cy="43513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3"/>
            <a:ext cx="10515600" cy="1325565"/>
          </a:xfrm>
        </p:spPr>
        <p:txBody>
          <a:bodyPr/>
          <a:lstStyle/>
          <a:p>
            <a:r>
              <a:rPr lang="en-US" dirty="0"/>
              <a:t>Click to edit Master title style</a:t>
            </a:r>
          </a:p>
        </p:txBody>
      </p:sp>
      <p:sp>
        <p:nvSpPr>
          <p:cNvPr id="3" name="Text Placeholder 2"/>
          <p:cNvSpPr>
            <a:spLocks noGrp="1"/>
          </p:cNvSpPr>
          <p:nvPr>
            <p:ph type="body" idx="1"/>
          </p:nvPr>
        </p:nvSpPr>
        <p:spPr>
          <a:xfrm>
            <a:off x="839788" y="1681166"/>
            <a:ext cx="5157787" cy="823913"/>
          </a:xfrm>
        </p:spPr>
        <p:txBody>
          <a:bodyPr anchor="b"/>
          <a:lstStyle>
            <a:lvl1pPr marL="0" indent="0">
              <a:buNone/>
              <a:defRPr sz="2400" b="1"/>
            </a:lvl1pPr>
            <a:lvl2pPr marL="457088" indent="0">
              <a:buNone/>
              <a:defRPr sz="2002" b="1"/>
            </a:lvl2pPr>
            <a:lvl3pPr marL="914175" indent="0">
              <a:buNone/>
              <a:defRPr sz="1800" b="1"/>
            </a:lvl3pPr>
            <a:lvl4pPr marL="1371255" indent="0">
              <a:buNone/>
              <a:defRPr sz="1598" b="1"/>
            </a:lvl4pPr>
            <a:lvl5pPr marL="1828343" indent="0">
              <a:buNone/>
              <a:defRPr sz="1598" b="1"/>
            </a:lvl5pPr>
            <a:lvl6pPr marL="2285430" indent="0">
              <a:buNone/>
              <a:defRPr sz="1598" b="1"/>
            </a:lvl6pPr>
            <a:lvl7pPr marL="2742518" indent="0">
              <a:buNone/>
              <a:defRPr sz="1598" b="1"/>
            </a:lvl7pPr>
            <a:lvl8pPr marL="3199598" indent="0">
              <a:buNone/>
              <a:defRPr sz="1598" b="1"/>
            </a:lvl8pPr>
            <a:lvl9pPr marL="3656685" indent="0">
              <a:buNone/>
              <a:defRPr sz="1598"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6"/>
            <a:ext cx="5183188" cy="823913"/>
          </a:xfrm>
        </p:spPr>
        <p:txBody>
          <a:bodyPr anchor="b"/>
          <a:lstStyle>
            <a:lvl1pPr marL="0" indent="0">
              <a:buNone/>
              <a:defRPr sz="2400" b="1"/>
            </a:lvl1pPr>
            <a:lvl2pPr marL="457088" indent="0">
              <a:buNone/>
              <a:defRPr sz="2002" b="1"/>
            </a:lvl2pPr>
            <a:lvl3pPr marL="914175" indent="0">
              <a:buNone/>
              <a:defRPr sz="1800" b="1"/>
            </a:lvl3pPr>
            <a:lvl4pPr marL="1371255" indent="0">
              <a:buNone/>
              <a:defRPr sz="1598" b="1"/>
            </a:lvl4pPr>
            <a:lvl5pPr marL="1828343" indent="0">
              <a:buNone/>
              <a:defRPr sz="1598" b="1"/>
            </a:lvl5pPr>
            <a:lvl6pPr marL="2285430" indent="0">
              <a:buNone/>
              <a:defRPr sz="1598" b="1"/>
            </a:lvl6pPr>
            <a:lvl7pPr marL="2742518" indent="0">
              <a:buNone/>
              <a:defRPr sz="1598" b="1"/>
            </a:lvl7pPr>
            <a:lvl8pPr marL="3199598" indent="0">
              <a:buNone/>
              <a:defRPr sz="1598" b="1"/>
            </a:lvl8pPr>
            <a:lvl9pPr marL="3656685" indent="0">
              <a:buNone/>
              <a:defRPr sz="1598"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4" name="Footer Placeholder 3"/>
          <p:cNvSpPr>
            <a:spLocks noGrp="1"/>
          </p:cNvSpPr>
          <p:nvPr>
            <p:ph type="ftr" sz="quarter" idx="11"/>
          </p:nvPr>
        </p:nvSpPr>
        <p:spPr>
          <a:xfrm>
            <a:off x="4038600" y="6356359"/>
            <a:ext cx="4114800" cy="365123"/>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6"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3" name="Footer Placeholder 2"/>
          <p:cNvSpPr>
            <a:spLocks noGrp="1"/>
          </p:cNvSpPr>
          <p:nvPr>
            <p:ph type="ftr" sz="quarter" idx="11"/>
          </p:nvPr>
        </p:nvSpPr>
        <p:spPr>
          <a:xfrm>
            <a:off x="4038600" y="6356359"/>
            <a:ext cx="4114800" cy="365123"/>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5"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803"/>
              </a:spcAft>
              <a:defRPr/>
            </a:lvl1pPr>
            <a:lvl2pPr>
              <a:spcAft>
                <a:spcPts val="803"/>
              </a:spcAft>
              <a:defRPr/>
            </a:lvl2pPr>
            <a:lvl3pPr>
              <a:spcAft>
                <a:spcPts val="803"/>
              </a:spcAft>
              <a:defRPr/>
            </a:lvl3pPr>
            <a:lvl4pPr>
              <a:spcAft>
                <a:spcPts val="803"/>
              </a:spcAft>
              <a:defRPr/>
            </a:lvl4pPr>
            <a:lvl5pPr>
              <a:spcAft>
                <a:spcPts val="803"/>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6" title="Page Number Shape"/>
          <p:cNvSpPr/>
          <p:nvPr userDrawn="1"/>
        </p:nvSpPr>
        <p:spPr bwMode="auto">
          <a:xfrm>
            <a:off x="11784013" y="568759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18453B"/>
          </a:solidFill>
          <a:ln w="0">
            <a:noFill/>
            <a:prstDash val="solid"/>
            <a:round/>
            <a:headEnd/>
            <a:tailEnd/>
          </a:ln>
        </p:spPr>
        <p:txBody>
          <a:bodyPr/>
          <a:lstStyle/>
          <a:p>
            <a:endParaRPr lang="en-US" sz="780" dirty="0"/>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2"/>
            </a:lvl1pPr>
          </a:lstStyle>
          <a:p>
            <a:r>
              <a:rPr lang="en-US" dirty="0"/>
              <a:t>Click to edit Master title style</a:t>
            </a:r>
          </a:p>
        </p:txBody>
      </p:sp>
      <p:sp>
        <p:nvSpPr>
          <p:cNvPr id="3" name="Content Placeholder 2"/>
          <p:cNvSpPr>
            <a:spLocks noGrp="1"/>
          </p:cNvSpPr>
          <p:nvPr>
            <p:ph idx="1"/>
          </p:nvPr>
        </p:nvSpPr>
        <p:spPr>
          <a:xfrm>
            <a:off x="5183188" y="987431"/>
            <a:ext cx="6172200" cy="4873628"/>
          </a:xfrm>
        </p:spPr>
        <p:txBody>
          <a:bodyPr/>
          <a:lstStyle>
            <a:lvl1pPr>
              <a:defRPr sz="3202"/>
            </a:lvl1pPr>
            <a:lvl2pPr>
              <a:defRPr sz="2798"/>
            </a:lvl2pPr>
            <a:lvl3pPr>
              <a:defRPr sz="2400"/>
            </a:lvl3pPr>
            <a:lvl4pPr>
              <a:defRPr sz="2002"/>
            </a:lvl4pPr>
            <a:lvl5pPr>
              <a:defRPr sz="2002"/>
            </a:lvl5pPr>
            <a:lvl6pPr>
              <a:defRPr sz="2002"/>
            </a:lvl6pPr>
            <a:lvl7pPr>
              <a:defRPr sz="2002"/>
            </a:lvl7pPr>
            <a:lvl8pPr>
              <a:defRPr sz="2002"/>
            </a:lvl8pPr>
            <a:lvl9pPr>
              <a:defRPr sz="20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598"/>
            </a:lvl1pPr>
            <a:lvl2pPr marL="457088" indent="0">
              <a:buNone/>
              <a:defRPr sz="1403"/>
            </a:lvl2pPr>
            <a:lvl3pPr marL="914175" indent="0">
              <a:buNone/>
              <a:defRPr sz="1200"/>
            </a:lvl3pPr>
            <a:lvl4pPr marL="1371255" indent="0">
              <a:buNone/>
              <a:defRPr sz="998"/>
            </a:lvl4pPr>
            <a:lvl5pPr marL="1828343" indent="0">
              <a:buNone/>
              <a:defRPr sz="998"/>
            </a:lvl5pPr>
            <a:lvl6pPr marL="2285430" indent="0">
              <a:buNone/>
              <a:defRPr sz="998"/>
            </a:lvl6pPr>
            <a:lvl7pPr marL="2742518" indent="0">
              <a:buNone/>
              <a:defRPr sz="998"/>
            </a:lvl7pPr>
            <a:lvl8pPr marL="3199598" indent="0">
              <a:buNone/>
              <a:defRPr sz="998"/>
            </a:lvl8pPr>
            <a:lvl9pPr marL="3656685" indent="0">
              <a:buNone/>
              <a:defRPr sz="998"/>
            </a:lvl9pPr>
          </a:lstStyle>
          <a:p>
            <a:pPr lvl="0"/>
            <a:r>
              <a:rPr lang="en-US"/>
              <a:t>Click to edit Master text styles</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1"/>
            <a:ext cx="6172200" cy="4873628"/>
          </a:xfrm>
        </p:spPr>
        <p:txBody>
          <a:bodyPr/>
          <a:lstStyle>
            <a:lvl1pPr marL="0" indent="0">
              <a:buNone/>
              <a:defRPr sz="3202"/>
            </a:lvl1pPr>
            <a:lvl2pPr marL="457088" indent="0">
              <a:buNone/>
              <a:defRPr sz="2798"/>
            </a:lvl2pPr>
            <a:lvl3pPr marL="914175" indent="0">
              <a:buNone/>
              <a:defRPr sz="2400"/>
            </a:lvl3pPr>
            <a:lvl4pPr marL="1371255" indent="0">
              <a:buNone/>
              <a:defRPr sz="2002"/>
            </a:lvl4pPr>
            <a:lvl5pPr marL="1828343" indent="0">
              <a:buNone/>
              <a:defRPr sz="2002"/>
            </a:lvl5pPr>
            <a:lvl6pPr marL="2285430" indent="0">
              <a:buNone/>
              <a:defRPr sz="2002"/>
            </a:lvl6pPr>
            <a:lvl7pPr marL="2742518" indent="0">
              <a:buNone/>
              <a:defRPr sz="2002"/>
            </a:lvl7pPr>
            <a:lvl8pPr marL="3199598" indent="0">
              <a:buNone/>
              <a:defRPr sz="2002"/>
            </a:lvl8pPr>
            <a:lvl9pPr marL="3656685" indent="0">
              <a:buNone/>
              <a:defRPr sz="2002"/>
            </a:lvl9pPr>
          </a:lstStyle>
          <a:p>
            <a:endParaRPr lang="en-US"/>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598"/>
            </a:lvl1pPr>
            <a:lvl2pPr marL="457088" indent="0">
              <a:buNone/>
              <a:defRPr sz="1403"/>
            </a:lvl2pPr>
            <a:lvl3pPr marL="914175" indent="0">
              <a:buNone/>
              <a:defRPr sz="1200"/>
            </a:lvl3pPr>
            <a:lvl4pPr marL="1371255" indent="0">
              <a:buNone/>
              <a:defRPr sz="998"/>
            </a:lvl4pPr>
            <a:lvl5pPr marL="1828343" indent="0">
              <a:buNone/>
              <a:defRPr sz="998"/>
            </a:lvl5pPr>
            <a:lvl6pPr marL="2285430" indent="0">
              <a:buNone/>
              <a:defRPr sz="998"/>
            </a:lvl6pPr>
            <a:lvl7pPr marL="2742518" indent="0">
              <a:buNone/>
              <a:defRPr sz="998"/>
            </a:lvl7pPr>
            <a:lvl8pPr marL="3199598" indent="0">
              <a:buNone/>
              <a:defRPr sz="998"/>
            </a:lvl8pPr>
            <a:lvl9pPr marL="3656685" indent="0">
              <a:buNone/>
              <a:defRPr sz="998"/>
            </a:lvl9pPr>
          </a:lstStyle>
          <a:p>
            <a:pPr lvl="0"/>
            <a:r>
              <a:rPr lang="en-US"/>
              <a:t>Click to edit Master text styles</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5" name="Footer Placeholder 4"/>
          <p:cNvSpPr>
            <a:spLocks noGrp="1"/>
          </p:cNvSpPr>
          <p:nvPr>
            <p:ph type="ftr" sz="quarter" idx="11"/>
          </p:nvPr>
        </p:nvSpPr>
        <p:spPr>
          <a:xfrm>
            <a:off x="4038600" y="6356359"/>
            <a:ext cx="4114800" cy="36512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7"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3"/>
            <a:ext cx="2628900" cy="58118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3"/>
            <a:ext cx="7734300" cy="5811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9"/>
            <a:ext cx="2743200" cy="365123"/>
          </a:xfrm>
          <a:prstGeom prst="rect">
            <a:avLst/>
          </a:prstGeom>
        </p:spPr>
        <p:txBody>
          <a:bodyPr/>
          <a:lstStyle/>
          <a:p>
            <a:fld id="{95E7D38E-F299-48CE-91AE-6AE176A501D0}" type="datetimeFigureOut">
              <a:rPr lang="en-US" smtClean="0"/>
              <a:t>5/7/2026</a:t>
            </a:fld>
            <a:endParaRPr lang="en-US"/>
          </a:p>
        </p:txBody>
      </p:sp>
      <p:sp>
        <p:nvSpPr>
          <p:cNvPr id="5" name="Footer Placeholder 4"/>
          <p:cNvSpPr>
            <a:spLocks noGrp="1"/>
          </p:cNvSpPr>
          <p:nvPr>
            <p:ph type="ftr" sz="quarter" idx="11"/>
          </p:nvPr>
        </p:nvSpPr>
        <p:spPr>
          <a:xfrm>
            <a:off x="4038600" y="6356359"/>
            <a:ext cx="4114800" cy="365123"/>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9"/>
            <a:ext cx="2743200" cy="365123"/>
          </a:xfrm>
          <a:prstGeom prst="rect">
            <a:avLst/>
          </a:prstGeom>
        </p:spPr>
        <p:txBody>
          <a:bodyPr/>
          <a:lstStyle/>
          <a:p>
            <a:fld id="{67E7BD99-EB84-4529-8632-D10D09D34A50}" type="slidenum">
              <a:rPr lang="en-US" smtClean="0"/>
              <a:t>‹#›</a:t>
            </a:fld>
            <a:endParaRPr lang="en-US"/>
          </a:p>
        </p:txBody>
      </p:sp>
      <p:sp>
        <p:nvSpPr>
          <p:cNvPr id="7"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N'T US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1CCB10-62AD-7841-8264-049B2ADD9BA4}"/>
              </a:ext>
            </a:extLst>
          </p:cNvPr>
          <p:cNvSpPr txBox="1"/>
          <p:nvPr userDrawn="1"/>
        </p:nvSpPr>
        <p:spPr>
          <a:xfrm>
            <a:off x="841248" y="384048"/>
            <a:ext cx="1399032" cy="1325880"/>
          </a:xfrm>
          <a:prstGeom prst="rect">
            <a:avLst/>
          </a:prstGeom>
          <a:noFill/>
        </p:spPr>
        <p:txBody>
          <a:bodyPr wrap="square" rtlCol="0" anchor="ctr" anchorCtr="0">
            <a:normAutofit/>
          </a:bodyPr>
          <a:lstStyle/>
          <a:p>
            <a:r>
              <a:rPr lang="en-US" sz="3600" dirty="0">
                <a:latin typeface="Helvetica" pitchFamily="2" charset="0"/>
              </a:rPr>
              <a:t>MPS</a:t>
            </a:r>
          </a:p>
        </p:txBody>
      </p:sp>
      <p:sp>
        <p:nvSpPr>
          <p:cNvPr id="3" name="Content Placeholder 2"/>
          <p:cNvSpPr>
            <a:spLocks noGrp="1"/>
          </p:cNvSpPr>
          <p:nvPr>
            <p:ph idx="1"/>
          </p:nvPr>
        </p:nvSpPr>
        <p:spPr/>
        <p:txBody>
          <a:bodyPr/>
          <a:lstStyle>
            <a:lvl1pPr>
              <a:spcAft>
                <a:spcPts val="803"/>
              </a:spcAft>
              <a:defRPr/>
            </a:lvl1pPr>
            <a:lvl2pPr>
              <a:spcAft>
                <a:spcPts val="803"/>
              </a:spcAft>
              <a:defRPr/>
            </a:lvl2pPr>
            <a:lvl3pPr>
              <a:spcAft>
                <a:spcPts val="803"/>
              </a:spcAft>
              <a:defRPr/>
            </a:lvl3pPr>
            <a:lvl4pPr>
              <a:spcAft>
                <a:spcPts val="803"/>
              </a:spcAft>
              <a:defRPr/>
            </a:lvl4pPr>
            <a:lvl5pPr>
              <a:spcAft>
                <a:spcPts val="803"/>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6" title="Page Number Shape"/>
          <p:cNvSpPr/>
          <p:nvPr userDrawn="1"/>
        </p:nvSpPr>
        <p:spPr bwMode="auto">
          <a:xfrm>
            <a:off x="11784013" y="568759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18453B"/>
          </a:solidFill>
          <a:ln w="0">
            <a:noFill/>
            <a:prstDash val="solid"/>
            <a:round/>
            <a:headEnd/>
            <a:tailEnd/>
          </a:ln>
        </p:spPr>
        <p:txBody>
          <a:bodyPr/>
          <a:lstStyle/>
          <a:p>
            <a:endParaRPr lang="en-US" sz="780" dirty="0"/>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
        <p:nvSpPr>
          <p:cNvPr id="4" name="Oval 3">
            <a:extLst>
              <a:ext uri="{FF2B5EF4-FFF2-40B4-BE49-F238E27FC236}">
                <a16:creationId xmlns:a16="http://schemas.microsoft.com/office/drawing/2014/main" id="{9CB0BF34-C446-B547-83FE-693141A2D073}"/>
              </a:ext>
            </a:extLst>
          </p:cNvPr>
          <p:cNvSpPr>
            <a:spLocks noChangeAspect="1"/>
          </p:cNvSpPr>
          <p:nvPr userDrawn="1"/>
        </p:nvSpPr>
        <p:spPr>
          <a:xfrm>
            <a:off x="2057400" y="955548"/>
            <a:ext cx="182880" cy="1828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D1DC2689-2513-9943-9C7D-181A8F21A1A7}"/>
              </a:ext>
            </a:extLst>
          </p:cNvPr>
          <p:cNvSpPr>
            <a:spLocks noGrp="1"/>
          </p:cNvSpPr>
          <p:nvPr>
            <p:ph type="body" sz="quarter" idx="10"/>
          </p:nvPr>
        </p:nvSpPr>
        <p:spPr>
          <a:xfrm>
            <a:off x="2239963" y="381000"/>
            <a:ext cx="9113837" cy="1325880"/>
          </a:xfrm>
        </p:spPr>
        <p:txBody>
          <a:bodyPr anchor="ctr" anchorCtr="0">
            <a:normAutofit/>
          </a:bodyPr>
          <a:lstStyle>
            <a:lvl1pPr marL="0" indent="0">
              <a:buNone/>
              <a:defRPr sz="3600"/>
            </a:lvl1pPr>
          </a:lstStyle>
          <a:p>
            <a:pPr lvl="0"/>
            <a:endParaRPr lang="en-US" dirty="0"/>
          </a:p>
        </p:txBody>
      </p:sp>
    </p:spTree>
    <p:extLst>
      <p:ext uri="{BB962C8B-B14F-4D97-AF65-F5344CB8AC3E}">
        <p14:creationId xmlns:p14="http://schemas.microsoft.com/office/powerpoint/2010/main" val="356842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455739"/>
            <a:ext cx="10515600" cy="2852738"/>
          </a:xfrm>
        </p:spPr>
        <p:txBody>
          <a:bodyPr anchor="b">
            <a:normAutofit/>
          </a:bodyPr>
          <a:lstStyle>
            <a:lvl1pPr>
              <a:defRPr sz="450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831850" y="4335469"/>
            <a:ext cx="10515600" cy="1633538"/>
          </a:xfrm>
        </p:spPr>
        <p:txBody>
          <a:bodyPr>
            <a:normAutofit/>
          </a:bodyPr>
          <a:lstStyle>
            <a:lvl1pPr marL="0" indent="0">
              <a:buNone/>
              <a:defRPr sz="2198">
                <a:solidFill>
                  <a:schemeClr val="tx1">
                    <a:lumMod val="65000"/>
                    <a:lumOff val="35000"/>
                  </a:schemeClr>
                </a:solidFill>
              </a:defRPr>
            </a:lvl1pPr>
            <a:lvl2pPr marL="457088" indent="0">
              <a:buNone/>
              <a:defRPr sz="2002">
                <a:solidFill>
                  <a:schemeClr val="tx1">
                    <a:tint val="75000"/>
                  </a:schemeClr>
                </a:solidFill>
              </a:defRPr>
            </a:lvl2pPr>
            <a:lvl3pPr marL="914175" indent="0">
              <a:buNone/>
              <a:defRPr sz="1800">
                <a:solidFill>
                  <a:schemeClr val="tx1">
                    <a:tint val="75000"/>
                  </a:schemeClr>
                </a:solidFill>
              </a:defRPr>
            </a:lvl3pPr>
            <a:lvl4pPr marL="1371255" indent="0">
              <a:buNone/>
              <a:defRPr sz="1598">
                <a:solidFill>
                  <a:schemeClr val="tx1">
                    <a:tint val="75000"/>
                  </a:schemeClr>
                </a:solidFill>
              </a:defRPr>
            </a:lvl4pPr>
            <a:lvl5pPr marL="1828343" indent="0">
              <a:buNone/>
              <a:defRPr sz="1598">
                <a:solidFill>
                  <a:schemeClr val="tx1">
                    <a:tint val="75000"/>
                  </a:schemeClr>
                </a:solidFill>
              </a:defRPr>
            </a:lvl5pPr>
            <a:lvl6pPr marL="2285430" indent="0">
              <a:buNone/>
              <a:defRPr sz="1598">
                <a:solidFill>
                  <a:schemeClr val="tx1">
                    <a:tint val="75000"/>
                  </a:schemeClr>
                </a:solidFill>
              </a:defRPr>
            </a:lvl6pPr>
            <a:lvl7pPr marL="2742518" indent="0">
              <a:buNone/>
              <a:defRPr sz="1598">
                <a:solidFill>
                  <a:schemeClr val="tx1">
                    <a:tint val="75000"/>
                  </a:schemeClr>
                </a:solidFill>
              </a:defRPr>
            </a:lvl7pPr>
            <a:lvl8pPr marL="3199598" indent="0">
              <a:buNone/>
              <a:defRPr sz="1598">
                <a:solidFill>
                  <a:schemeClr val="tx1">
                    <a:tint val="75000"/>
                  </a:schemeClr>
                </a:solidFill>
              </a:defRPr>
            </a:lvl8pPr>
            <a:lvl9pPr marL="3656685" indent="0">
              <a:buNone/>
              <a:defRPr sz="1598">
                <a:solidFill>
                  <a:schemeClr val="tx1">
                    <a:tint val="75000"/>
                  </a:schemeClr>
                </a:solidFill>
              </a:defRPr>
            </a:lvl9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_ Lg circ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0C3D44CF-D832-0F49-9354-38388877F383}"/>
              </a:ext>
            </a:extLst>
          </p:cNvPr>
          <p:cNvSpPr>
            <a:spLocks noGrp="1"/>
          </p:cNvSpPr>
          <p:nvPr>
            <p:ph type="pic" sz="quarter" idx="12"/>
          </p:nvPr>
        </p:nvSpPr>
        <p:spPr>
          <a:xfrm>
            <a:off x="0" y="3048"/>
            <a:ext cx="12217400" cy="6858000"/>
          </a:xfrm>
          <a:noFill/>
        </p:spPr>
        <p:txBody>
          <a:bodyPr wrap="none"/>
          <a:lstStyle/>
          <a:p>
            <a:endParaRPr lang="en-US" dirty="0"/>
          </a:p>
        </p:txBody>
      </p:sp>
      <p:sp>
        <p:nvSpPr>
          <p:cNvPr id="11" name="Text Placeholder 10">
            <a:extLst>
              <a:ext uri="{FF2B5EF4-FFF2-40B4-BE49-F238E27FC236}">
                <a16:creationId xmlns:a16="http://schemas.microsoft.com/office/drawing/2014/main" id="{B5A98033-0688-EB46-9E5C-6AD4761A404C}"/>
              </a:ext>
            </a:extLst>
          </p:cNvPr>
          <p:cNvSpPr>
            <a:spLocks noGrp="1" noChangeAspect="1"/>
          </p:cNvSpPr>
          <p:nvPr>
            <p:ph type="body" sz="quarter" idx="11" hasCustomPrompt="1"/>
          </p:nvPr>
        </p:nvSpPr>
        <p:spPr>
          <a:xfrm>
            <a:off x="7516368" y="2286000"/>
            <a:ext cx="4983480" cy="4983480"/>
          </a:xfrm>
          <a:prstGeom prst="ellipse">
            <a:avLst/>
          </a:prstGeom>
          <a:solidFill>
            <a:schemeClr val="bg1">
              <a:alpha val="70000"/>
            </a:schemeClr>
          </a:solidFill>
          <a:ln>
            <a:noFill/>
          </a:ln>
        </p:spPr>
        <p:txBody>
          <a:bodyPr tIns="914400" rIns="182880" anchor="t" anchorCtr="0">
            <a:noAutofit/>
          </a:bodyPr>
          <a:lstStyle>
            <a:lvl1pPr marL="0" indent="0" algn="ctr">
              <a:spcBef>
                <a:spcPts val="300"/>
              </a:spcBef>
              <a:spcAft>
                <a:spcPts val="0"/>
              </a:spcAft>
              <a:buNone/>
              <a:defRPr sz="3400" b="0" i="0">
                <a:ln>
                  <a:noFill/>
                </a:ln>
                <a:solidFill>
                  <a:schemeClr val="tx1"/>
                </a:solidFill>
                <a:effectLst/>
                <a:latin typeface="Helvetica Light" panose="020B0403020202020204" pitchFamily="34" charset="0"/>
              </a:defRPr>
            </a:lvl1pPr>
          </a:lstStyle>
          <a:p>
            <a:pPr lvl="0"/>
            <a:r>
              <a:rPr lang="en-US" dirty="0"/>
              <a:t>TITLE</a:t>
            </a:r>
          </a:p>
          <a:p>
            <a:pPr lvl="0"/>
            <a:r>
              <a:rPr lang="en-US" dirty="0"/>
              <a:t>HERE</a:t>
            </a:r>
          </a:p>
        </p:txBody>
      </p:sp>
      <p:sp>
        <p:nvSpPr>
          <p:cNvPr id="47" name="Picture Placeholder 46">
            <a:extLst>
              <a:ext uri="{FF2B5EF4-FFF2-40B4-BE49-F238E27FC236}">
                <a16:creationId xmlns:a16="http://schemas.microsoft.com/office/drawing/2014/main" id="{4E84B386-EB6E-0F4D-AABA-A48C22BE8489}"/>
              </a:ext>
            </a:extLst>
          </p:cNvPr>
          <p:cNvSpPr>
            <a:spLocks noGrp="1"/>
          </p:cNvSpPr>
          <p:nvPr>
            <p:ph type="pic" sz="quarter" idx="13"/>
          </p:nvPr>
        </p:nvSpPr>
        <p:spPr>
          <a:xfrm>
            <a:off x="9500616" y="5105400"/>
            <a:ext cx="1005840" cy="27432"/>
          </a:xfrm>
          <a:blipFill dpi="0" rotWithShape="1">
            <a:blip r:embed="rId2"/>
            <a:srcRect/>
            <a:stretch>
              <a:fillRect/>
            </a:stretch>
          </a:blipFill>
        </p:spPr>
        <p:txBody>
          <a:bodyPr/>
          <a:lstStyle/>
          <a:p>
            <a:endParaRPr lang="en-US" dirty="0"/>
          </a:p>
        </p:txBody>
      </p:sp>
    </p:spTree>
    <p:extLst>
      <p:ext uri="{BB962C8B-B14F-4D97-AF65-F5344CB8AC3E}">
        <p14:creationId xmlns:p14="http://schemas.microsoft.com/office/powerpoint/2010/main" val="28483707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7"/>
            <a:ext cx="5181600" cy="43513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7"/>
            <a:ext cx="5181600" cy="43513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3"/>
            <a:ext cx="10515600" cy="1325565"/>
          </a:xfrm>
        </p:spPr>
        <p:txBody>
          <a:bodyPr/>
          <a:lstStyle/>
          <a:p>
            <a:r>
              <a:rPr lang="en-US" dirty="0"/>
              <a:t>Click to edit Master title style</a:t>
            </a:r>
          </a:p>
        </p:txBody>
      </p:sp>
      <p:sp>
        <p:nvSpPr>
          <p:cNvPr id="3" name="Text Placeholder 2"/>
          <p:cNvSpPr>
            <a:spLocks noGrp="1"/>
          </p:cNvSpPr>
          <p:nvPr>
            <p:ph type="body" idx="1"/>
          </p:nvPr>
        </p:nvSpPr>
        <p:spPr>
          <a:xfrm>
            <a:off x="839788" y="1681166"/>
            <a:ext cx="5157787" cy="823913"/>
          </a:xfrm>
        </p:spPr>
        <p:txBody>
          <a:bodyPr anchor="b"/>
          <a:lstStyle>
            <a:lvl1pPr marL="0" indent="0">
              <a:buNone/>
              <a:defRPr sz="2400" b="1"/>
            </a:lvl1pPr>
            <a:lvl2pPr marL="457088" indent="0">
              <a:buNone/>
              <a:defRPr sz="2002" b="1"/>
            </a:lvl2pPr>
            <a:lvl3pPr marL="914175" indent="0">
              <a:buNone/>
              <a:defRPr sz="1800" b="1"/>
            </a:lvl3pPr>
            <a:lvl4pPr marL="1371255" indent="0">
              <a:buNone/>
              <a:defRPr sz="1598" b="1"/>
            </a:lvl4pPr>
            <a:lvl5pPr marL="1828343" indent="0">
              <a:buNone/>
              <a:defRPr sz="1598" b="1"/>
            </a:lvl5pPr>
            <a:lvl6pPr marL="2285430" indent="0">
              <a:buNone/>
              <a:defRPr sz="1598" b="1"/>
            </a:lvl6pPr>
            <a:lvl7pPr marL="2742518" indent="0">
              <a:buNone/>
              <a:defRPr sz="1598" b="1"/>
            </a:lvl7pPr>
            <a:lvl8pPr marL="3199598" indent="0">
              <a:buNone/>
              <a:defRPr sz="1598" b="1"/>
            </a:lvl8pPr>
            <a:lvl9pPr marL="3656685" indent="0">
              <a:buNone/>
              <a:defRPr sz="1598"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6"/>
            <a:ext cx="5183188" cy="823913"/>
          </a:xfrm>
        </p:spPr>
        <p:txBody>
          <a:bodyPr anchor="b"/>
          <a:lstStyle>
            <a:lvl1pPr marL="0" indent="0">
              <a:buNone/>
              <a:defRPr sz="2400" b="1"/>
            </a:lvl1pPr>
            <a:lvl2pPr marL="457088" indent="0">
              <a:buNone/>
              <a:defRPr sz="2002" b="1"/>
            </a:lvl2pPr>
            <a:lvl3pPr marL="914175" indent="0">
              <a:buNone/>
              <a:defRPr sz="1800" b="1"/>
            </a:lvl3pPr>
            <a:lvl4pPr marL="1371255" indent="0">
              <a:buNone/>
              <a:defRPr sz="1598" b="1"/>
            </a:lvl4pPr>
            <a:lvl5pPr marL="1828343" indent="0">
              <a:buNone/>
              <a:defRPr sz="1598" b="1"/>
            </a:lvl5pPr>
            <a:lvl6pPr marL="2285430" indent="0">
              <a:buNone/>
              <a:defRPr sz="1598" b="1"/>
            </a:lvl6pPr>
            <a:lvl7pPr marL="2742518" indent="0">
              <a:buNone/>
              <a:defRPr sz="1598" b="1"/>
            </a:lvl7pPr>
            <a:lvl8pPr marL="3199598" indent="0">
              <a:buNone/>
              <a:defRPr sz="1598" b="1"/>
            </a:lvl8pPr>
            <a:lvl9pPr marL="3656685" indent="0">
              <a:buNone/>
              <a:defRPr sz="1598"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2"/>
            </a:lvl1pPr>
          </a:lstStyle>
          <a:p>
            <a:r>
              <a:rPr lang="en-US"/>
              <a:t>Click to edit Master title style</a:t>
            </a:r>
          </a:p>
        </p:txBody>
      </p:sp>
      <p:sp>
        <p:nvSpPr>
          <p:cNvPr id="3" name="Content Placeholder 2"/>
          <p:cNvSpPr>
            <a:spLocks noGrp="1"/>
          </p:cNvSpPr>
          <p:nvPr>
            <p:ph idx="1"/>
          </p:nvPr>
        </p:nvSpPr>
        <p:spPr>
          <a:xfrm>
            <a:off x="5183188" y="987431"/>
            <a:ext cx="6172200" cy="4873628"/>
          </a:xfrm>
        </p:spPr>
        <p:txBody>
          <a:bodyPr/>
          <a:lstStyle>
            <a:lvl1pPr>
              <a:defRPr sz="3202"/>
            </a:lvl1pPr>
            <a:lvl2pPr>
              <a:defRPr sz="2798"/>
            </a:lvl2pPr>
            <a:lvl3pPr>
              <a:defRPr sz="2400"/>
            </a:lvl3pPr>
            <a:lvl4pPr>
              <a:defRPr sz="2002"/>
            </a:lvl4pPr>
            <a:lvl5pPr>
              <a:defRPr sz="2002"/>
            </a:lvl5pPr>
            <a:lvl6pPr>
              <a:defRPr sz="2002"/>
            </a:lvl6pPr>
            <a:lvl7pPr>
              <a:defRPr sz="2002"/>
            </a:lvl7pPr>
            <a:lvl8pPr>
              <a:defRPr sz="2002"/>
            </a:lvl8pPr>
            <a:lvl9pPr>
              <a:defRPr sz="20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90"/>
          </a:xfrm>
        </p:spPr>
        <p:txBody>
          <a:bodyPr/>
          <a:lstStyle>
            <a:lvl1pPr marL="0" indent="0">
              <a:buNone/>
              <a:defRPr sz="1598"/>
            </a:lvl1pPr>
            <a:lvl2pPr marL="457088" indent="0">
              <a:buNone/>
              <a:defRPr sz="1403"/>
            </a:lvl2pPr>
            <a:lvl3pPr marL="914175" indent="0">
              <a:buNone/>
              <a:defRPr sz="1200"/>
            </a:lvl3pPr>
            <a:lvl4pPr marL="1371255" indent="0">
              <a:buNone/>
              <a:defRPr sz="998"/>
            </a:lvl4pPr>
            <a:lvl5pPr marL="1828343" indent="0">
              <a:buNone/>
              <a:defRPr sz="998"/>
            </a:lvl5pPr>
            <a:lvl6pPr marL="2285430" indent="0">
              <a:buNone/>
              <a:defRPr sz="998"/>
            </a:lvl6pPr>
            <a:lvl7pPr marL="2742518" indent="0">
              <a:buNone/>
              <a:defRPr sz="998"/>
            </a:lvl7pPr>
            <a:lvl8pPr marL="3199598" indent="0">
              <a:buNone/>
              <a:defRPr sz="998"/>
            </a:lvl8pPr>
            <a:lvl9pPr marL="3656685" indent="0">
              <a:buNone/>
              <a:defRPr sz="998"/>
            </a:lvl9pPr>
          </a:lstStyle>
          <a:p>
            <a:pPr lvl="0"/>
            <a:r>
              <a:rPr lang="en-US"/>
              <a:t>Click to edit Master text styles</a:t>
            </a:r>
          </a:p>
        </p:txBody>
      </p:sp>
      <p:sp>
        <p:nvSpPr>
          <p:cNvPr id="8" name="Slide Number Placeholder 5"/>
          <p:cNvSpPr txBox="1">
            <a:spLocks/>
          </p:cNvSpPr>
          <p:nvPr userDrawn="1"/>
        </p:nvSpPr>
        <p:spPr>
          <a:xfrm>
            <a:off x="11784013" y="5914616"/>
            <a:ext cx="407988" cy="365123"/>
          </a:xfrm>
          <a:prstGeom prst="rect">
            <a:avLst/>
          </a:prstGeom>
        </p:spPr>
        <p:txBody>
          <a:bodyPr vert="horz" lIns="91440" tIns="45720" rIns="91440" bIns="45720" rtlCol="0" anchor="ctr"/>
          <a:lstStyle>
            <a:defPPr>
              <a:defRPr lang="en-US"/>
            </a:defPPr>
            <a:lvl1pPr marL="0" algn="r" defTabSz="914400" rtl="0" eaLnBrk="1" latinLnBrk="0" hangingPunct="1">
              <a:defRPr sz="1200" b="0" i="1" kern="1200" baseline="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E7BD99-EB84-4529-8632-D10D09D34A50}" type="slidenum">
              <a:rPr lang="en-US" sz="1200" smtClean="0"/>
              <a:pPr/>
              <a:t>‹#›</a:t>
            </a:fld>
            <a:endParaRPr lang="en-US" sz="1200" dirty="0"/>
          </a:p>
        </p:txBody>
      </p: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3"/>
            <a:ext cx="10515600" cy="13255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8"/>
            <a:ext cx="10515600" cy="42957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txBox="1">
            <a:spLocks/>
          </p:cNvSpPr>
          <p:nvPr userDrawn="1"/>
        </p:nvSpPr>
        <p:spPr>
          <a:xfrm>
            <a:off x="762000" y="5930066"/>
            <a:ext cx="3814857" cy="365123"/>
          </a:xfrm>
          <a:prstGeom prst="rect">
            <a:avLst/>
          </a:prstGeom>
        </p:spPr>
        <p:txBody>
          <a:bodyPr vert="horz" lIns="91440" tIns="45720" rIns="91440" bIns="45720" rtlCol="0" anchor="t"/>
          <a:lstStyle>
            <a:defPPr>
              <a:defRPr lang="en-US"/>
            </a:defPPr>
            <a:lvl1pPr marL="0" algn="r" defTabSz="914400" rtl="0" eaLnBrk="1" latinLnBrk="0" hangingPunct="1">
              <a:defRPr sz="1000" b="0" i="1" kern="1200" baseline="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98" dirty="0"/>
          </a:p>
        </p:txBody>
      </p:sp>
      <p:cxnSp>
        <p:nvCxnSpPr>
          <p:cNvPr id="12" name="Straight Connector 11" title="Horizontal Rule Line"/>
          <p:cNvCxnSpPr/>
          <p:nvPr userDrawn="1"/>
        </p:nvCxnSpPr>
        <p:spPr>
          <a:xfrm flipV="1">
            <a:off x="0" y="6123533"/>
            <a:ext cx="11353800" cy="0"/>
          </a:xfrm>
          <a:prstGeom prst="line">
            <a:avLst/>
          </a:prstGeom>
          <a:ln w="25400">
            <a:solidFill>
              <a:srgbClr val="18453B"/>
            </a:solidFill>
          </a:ln>
        </p:spPr>
        <p:style>
          <a:lnRef idx="1">
            <a:schemeClr val="accent1"/>
          </a:lnRef>
          <a:fillRef idx="0">
            <a:schemeClr val="accent1"/>
          </a:fillRef>
          <a:effectRef idx="0">
            <a:schemeClr val="accent1"/>
          </a:effectRef>
          <a:fontRef idx="minor">
            <a:schemeClr val="tx1"/>
          </a:fontRef>
        </p:style>
      </p:cxnSp>
      <p:sp>
        <p:nvSpPr>
          <p:cNvPr id="13" name="Freeform 12" title="Page Number Shape"/>
          <p:cNvSpPr/>
          <p:nvPr userDrawn="1"/>
        </p:nvSpPr>
        <p:spPr bwMode="auto">
          <a:xfrm>
            <a:off x="11784013" y="568759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18453B"/>
          </a:solidFill>
          <a:ln w="0">
            <a:noFill/>
            <a:prstDash val="solid"/>
            <a:round/>
            <a:headEnd/>
            <a:tailEnd/>
          </a:ln>
        </p:spPr>
        <p:txBody>
          <a:bodyPr/>
          <a:lstStyle/>
          <a:p>
            <a:endParaRPr lang="en-US" sz="780" dirty="0"/>
          </a:p>
        </p:txBody>
      </p: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8200" y="6295189"/>
            <a:ext cx="3994821" cy="443869"/>
          </a:xfrm>
          <a:prstGeom prst="rect">
            <a:avLst/>
          </a:prstGeom>
        </p:spPr>
      </p:pic>
    </p:spTree>
    <p:extLst>
      <p:ext uri="{BB962C8B-B14F-4D97-AF65-F5344CB8AC3E}">
        <p14:creationId xmlns:p14="http://schemas.microsoft.com/office/powerpoint/2010/main" val="2247925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81"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175" rtl="0" eaLnBrk="1" latinLnBrk="0" hangingPunct="1">
        <a:lnSpc>
          <a:spcPct val="90000"/>
        </a:lnSpc>
        <a:spcBef>
          <a:spcPct val="0"/>
        </a:spcBef>
        <a:buNone/>
        <a:defRPr sz="3600" b="0" i="0" kern="1200">
          <a:solidFill>
            <a:srgbClr val="404040"/>
          </a:solidFill>
          <a:latin typeface="Helvetica Light" charset="0"/>
          <a:ea typeface="Helvetica Light" charset="0"/>
          <a:cs typeface="Helvetica Light" charset="0"/>
        </a:defRPr>
      </a:lvl1pPr>
    </p:titleStyle>
    <p:bodyStyle>
      <a:lvl1pPr marL="228540" indent="-228540" algn="l" defTabSz="914175" rtl="0" eaLnBrk="1" latinLnBrk="0" hangingPunct="1">
        <a:lnSpc>
          <a:spcPct val="100000"/>
        </a:lnSpc>
        <a:spcBef>
          <a:spcPts val="998"/>
        </a:spcBef>
        <a:spcAft>
          <a:spcPts val="803"/>
        </a:spcAft>
        <a:buFont typeface="Arial"/>
        <a:buChar char="•"/>
        <a:defRPr sz="2400" b="0" i="0" kern="1200">
          <a:solidFill>
            <a:schemeClr val="tx1">
              <a:lumMod val="65000"/>
              <a:lumOff val="35000"/>
            </a:schemeClr>
          </a:solidFill>
          <a:latin typeface="Helvetica" charset="0"/>
          <a:ea typeface="Helvetica" charset="0"/>
          <a:cs typeface="Helvetica" charset="0"/>
        </a:defRPr>
      </a:lvl1pPr>
      <a:lvl2pPr marL="685628" indent="-228540" algn="l" defTabSz="914175" rtl="0" eaLnBrk="1" latinLnBrk="0" hangingPunct="1">
        <a:lnSpc>
          <a:spcPct val="100000"/>
        </a:lnSpc>
        <a:spcBef>
          <a:spcPts val="503"/>
        </a:spcBef>
        <a:spcAft>
          <a:spcPts val="803"/>
        </a:spcAft>
        <a:buFont typeface="Arial"/>
        <a:buChar char="•"/>
        <a:defRPr sz="2198" b="0" i="0" kern="1200">
          <a:solidFill>
            <a:schemeClr val="tx1">
              <a:lumMod val="65000"/>
              <a:lumOff val="35000"/>
            </a:schemeClr>
          </a:solidFill>
          <a:latin typeface="Helvetica" charset="0"/>
          <a:ea typeface="Helvetica" charset="0"/>
          <a:cs typeface="Helvetica" charset="0"/>
        </a:defRPr>
      </a:lvl2pPr>
      <a:lvl3pPr marL="1142715" indent="-228540" algn="l" defTabSz="914175" rtl="0" eaLnBrk="1" latinLnBrk="0" hangingPunct="1">
        <a:lnSpc>
          <a:spcPct val="100000"/>
        </a:lnSpc>
        <a:spcBef>
          <a:spcPts val="503"/>
        </a:spcBef>
        <a:spcAft>
          <a:spcPts val="803"/>
        </a:spcAft>
        <a:buFont typeface="Arial"/>
        <a:buChar char="•"/>
        <a:defRPr sz="2002" b="0" i="0" kern="1200">
          <a:solidFill>
            <a:schemeClr val="tx1">
              <a:lumMod val="65000"/>
              <a:lumOff val="35000"/>
            </a:schemeClr>
          </a:solidFill>
          <a:latin typeface="Helvetica" charset="0"/>
          <a:ea typeface="Helvetica" charset="0"/>
          <a:cs typeface="Helvetica" charset="0"/>
        </a:defRPr>
      </a:lvl3pPr>
      <a:lvl4pPr marL="159980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4pPr>
      <a:lvl5pPr marL="205688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5pPr>
      <a:lvl6pPr marL="2513970"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8"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55" algn="l" defTabSz="914175" rtl="0" eaLnBrk="1" latinLnBrk="0" hangingPunct="1">
        <a:defRPr sz="1800" kern="1200">
          <a:solidFill>
            <a:schemeClr val="tx1"/>
          </a:solidFill>
          <a:latin typeface="+mn-lt"/>
          <a:ea typeface="+mn-ea"/>
          <a:cs typeface="+mn-cs"/>
        </a:defRPr>
      </a:lvl4pPr>
      <a:lvl5pPr marL="1828343"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8" algn="l" defTabSz="914175" rtl="0" eaLnBrk="1" latinLnBrk="0" hangingPunct="1">
        <a:defRPr sz="1800" kern="1200">
          <a:solidFill>
            <a:schemeClr val="tx1"/>
          </a:solidFill>
          <a:latin typeface="+mn-lt"/>
          <a:ea typeface="+mn-ea"/>
          <a:cs typeface="+mn-cs"/>
        </a:defRPr>
      </a:lvl7pPr>
      <a:lvl8pPr marL="3199598" algn="l" defTabSz="914175" rtl="0" eaLnBrk="1" latinLnBrk="0" hangingPunct="1">
        <a:defRPr sz="1800" kern="1200">
          <a:solidFill>
            <a:schemeClr val="tx1"/>
          </a:solidFill>
          <a:latin typeface="+mn-lt"/>
          <a:ea typeface="+mn-ea"/>
          <a:cs typeface="+mn-cs"/>
        </a:defRPr>
      </a:lvl8pPr>
      <a:lvl9pPr marL="3656685" algn="l" defTabSz="91417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3"/>
            <a:ext cx="10515600" cy="13255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8"/>
            <a:ext cx="10515600" cy="42957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txBox="1">
            <a:spLocks/>
          </p:cNvSpPr>
          <p:nvPr userDrawn="1"/>
        </p:nvSpPr>
        <p:spPr>
          <a:xfrm>
            <a:off x="762000" y="5930066"/>
            <a:ext cx="3814857" cy="365123"/>
          </a:xfrm>
          <a:prstGeom prst="rect">
            <a:avLst/>
          </a:prstGeom>
        </p:spPr>
        <p:txBody>
          <a:bodyPr vert="horz" lIns="91440" tIns="45720" rIns="91440" bIns="45720" rtlCol="0" anchor="t"/>
          <a:lstStyle>
            <a:defPPr>
              <a:defRPr lang="en-US"/>
            </a:defPPr>
            <a:lvl1pPr marL="0" algn="r" defTabSz="914400" rtl="0" eaLnBrk="1" latinLnBrk="0" hangingPunct="1">
              <a:defRPr sz="1000" b="0" i="1" kern="1200" baseline="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98" dirty="0"/>
          </a:p>
        </p:txBody>
      </p:sp>
      <p:cxnSp>
        <p:nvCxnSpPr>
          <p:cNvPr id="12" name="Straight Connector 11" title="Horizontal Rule Line"/>
          <p:cNvCxnSpPr/>
          <p:nvPr userDrawn="1"/>
        </p:nvCxnSpPr>
        <p:spPr>
          <a:xfrm flipV="1">
            <a:off x="0" y="6123533"/>
            <a:ext cx="11353800" cy="0"/>
          </a:xfrm>
          <a:prstGeom prst="line">
            <a:avLst/>
          </a:prstGeom>
          <a:ln w="25400">
            <a:solidFill>
              <a:srgbClr val="18453B"/>
            </a:solidFill>
          </a:ln>
        </p:spPr>
        <p:style>
          <a:lnRef idx="1">
            <a:schemeClr val="accent1"/>
          </a:lnRef>
          <a:fillRef idx="0">
            <a:schemeClr val="accent1"/>
          </a:fillRef>
          <a:effectRef idx="0">
            <a:schemeClr val="accent1"/>
          </a:effectRef>
          <a:fontRef idx="minor">
            <a:schemeClr val="tx1"/>
          </a:fontRef>
        </p:style>
      </p:cxnSp>
      <p:sp>
        <p:nvSpPr>
          <p:cNvPr id="13" name="Freeform 12" title="Page Number Shape"/>
          <p:cNvSpPr/>
          <p:nvPr userDrawn="1"/>
        </p:nvSpPr>
        <p:spPr bwMode="auto">
          <a:xfrm>
            <a:off x="11784013" y="568759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18453B"/>
          </a:solidFill>
          <a:ln w="0">
            <a:noFill/>
            <a:prstDash val="solid"/>
            <a:round/>
            <a:headEnd/>
            <a:tailEnd/>
          </a:ln>
        </p:spPr>
        <p:txBody>
          <a:bodyPr/>
          <a:lstStyle/>
          <a:p>
            <a:endParaRPr lang="en-US" sz="780" dirty="0"/>
          </a:p>
        </p:txBody>
      </p:sp>
      <p:pic>
        <p:nvPicPr>
          <p:cNvPr id="11" name="Picture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383498" y="6291075"/>
            <a:ext cx="2560320" cy="429765"/>
          </a:xfrm>
          <a:prstGeom prst="rect">
            <a:avLst/>
          </a:prstGeom>
        </p:spPr>
      </p:pic>
      <p:pic>
        <p:nvPicPr>
          <p:cNvPr id="10" name="Picture 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62800" y="6254498"/>
            <a:ext cx="3511963" cy="502920"/>
          </a:xfrm>
          <a:prstGeom prst="rect">
            <a:avLst/>
          </a:prstGeom>
        </p:spPr>
      </p:pic>
    </p:spTree>
    <p:extLst>
      <p:ext uri="{BB962C8B-B14F-4D97-AF65-F5344CB8AC3E}">
        <p14:creationId xmlns:p14="http://schemas.microsoft.com/office/powerpoint/2010/main" val="3477575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2" r:id="rId12"/>
  </p:sldLayoutIdLst>
  <p:txStyles>
    <p:titleStyle>
      <a:lvl1pPr algn="l" defTabSz="914175" rtl="0" eaLnBrk="1" latinLnBrk="0" hangingPunct="1">
        <a:lnSpc>
          <a:spcPct val="90000"/>
        </a:lnSpc>
        <a:spcBef>
          <a:spcPct val="0"/>
        </a:spcBef>
        <a:buNone/>
        <a:defRPr sz="3600" b="0" i="0" kern="1200">
          <a:solidFill>
            <a:schemeClr val="bg2"/>
          </a:solidFill>
          <a:latin typeface="Helvetica Light" charset="0"/>
          <a:ea typeface="Helvetica Light" charset="0"/>
          <a:cs typeface="Helvetica Light" charset="0"/>
        </a:defRPr>
      </a:lvl1pPr>
    </p:titleStyle>
    <p:bodyStyle>
      <a:lvl1pPr marL="228540" indent="-228540" algn="l" defTabSz="914175" rtl="0" eaLnBrk="1" latinLnBrk="0" hangingPunct="1">
        <a:lnSpc>
          <a:spcPct val="100000"/>
        </a:lnSpc>
        <a:spcBef>
          <a:spcPts val="998"/>
        </a:spcBef>
        <a:spcAft>
          <a:spcPts val="803"/>
        </a:spcAft>
        <a:buFont typeface="Arial"/>
        <a:buChar char="•"/>
        <a:defRPr sz="2400" b="0" i="0" kern="1200">
          <a:solidFill>
            <a:schemeClr val="bg1">
              <a:lumMod val="95000"/>
            </a:schemeClr>
          </a:solidFill>
          <a:latin typeface="Helvetica" charset="0"/>
          <a:ea typeface="Helvetica" charset="0"/>
          <a:cs typeface="Helvetica" charset="0"/>
        </a:defRPr>
      </a:lvl1pPr>
      <a:lvl2pPr marL="685628" indent="-228540" algn="l" defTabSz="914175" rtl="0" eaLnBrk="1" latinLnBrk="0" hangingPunct="1">
        <a:lnSpc>
          <a:spcPct val="100000"/>
        </a:lnSpc>
        <a:spcBef>
          <a:spcPts val="503"/>
        </a:spcBef>
        <a:spcAft>
          <a:spcPts val="803"/>
        </a:spcAft>
        <a:buFont typeface="Arial"/>
        <a:buChar char="•"/>
        <a:defRPr sz="2198" b="0" i="0" kern="1200">
          <a:solidFill>
            <a:schemeClr val="bg1">
              <a:lumMod val="95000"/>
            </a:schemeClr>
          </a:solidFill>
          <a:latin typeface="Helvetica" charset="0"/>
          <a:ea typeface="Helvetica" charset="0"/>
          <a:cs typeface="Helvetica" charset="0"/>
        </a:defRPr>
      </a:lvl2pPr>
      <a:lvl3pPr marL="1142715" indent="-228540" algn="l" defTabSz="914175" rtl="0" eaLnBrk="1" latinLnBrk="0" hangingPunct="1">
        <a:lnSpc>
          <a:spcPct val="100000"/>
        </a:lnSpc>
        <a:spcBef>
          <a:spcPts val="503"/>
        </a:spcBef>
        <a:spcAft>
          <a:spcPts val="803"/>
        </a:spcAft>
        <a:buFont typeface="Arial"/>
        <a:buChar char="•"/>
        <a:defRPr sz="2002" b="0" i="0" kern="1200">
          <a:solidFill>
            <a:schemeClr val="bg1">
              <a:lumMod val="95000"/>
            </a:schemeClr>
          </a:solidFill>
          <a:latin typeface="Helvetica" charset="0"/>
          <a:ea typeface="Helvetica" charset="0"/>
          <a:cs typeface="Helvetica" charset="0"/>
        </a:defRPr>
      </a:lvl3pPr>
      <a:lvl4pPr marL="1599803" indent="-228540" algn="l" defTabSz="914175" rtl="0" eaLnBrk="1" latinLnBrk="0" hangingPunct="1">
        <a:lnSpc>
          <a:spcPct val="100000"/>
        </a:lnSpc>
        <a:spcBef>
          <a:spcPts val="503"/>
        </a:spcBef>
        <a:spcAft>
          <a:spcPts val="803"/>
        </a:spcAft>
        <a:buFont typeface="Arial"/>
        <a:buChar char="•"/>
        <a:defRPr sz="1800" b="0" i="0" kern="1200">
          <a:solidFill>
            <a:schemeClr val="bg1">
              <a:lumMod val="95000"/>
            </a:schemeClr>
          </a:solidFill>
          <a:latin typeface="Helvetica" charset="0"/>
          <a:ea typeface="Helvetica" charset="0"/>
          <a:cs typeface="Helvetica" charset="0"/>
        </a:defRPr>
      </a:lvl4pPr>
      <a:lvl5pPr marL="2056883" indent="-228540" algn="l" defTabSz="914175" rtl="0" eaLnBrk="1" latinLnBrk="0" hangingPunct="1">
        <a:lnSpc>
          <a:spcPct val="100000"/>
        </a:lnSpc>
        <a:spcBef>
          <a:spcPts val="503"/>
        </a:spcBef>
        <a:spcAft>
          <a:spcPts val="803"/>
        </a:spcAft>
        <a:buFont typeface="Arial"/>
        <a:buChar char="•"/>
        <a:defRPr sz="1800" b="0" i="0" kern="1200">
          <a:solidFill>
            <a:schemeClr val="bg1">
              <a:lumMod val="95000"/>
            </a:schemeClr>
          </a:solidFill>
          <a:latin typeface="Helvetica" charset="0"/>
          <a:ea typeface="Helvetica" charset="0"/>
          <a:cs typeface="Helvetica" charset="0"/>
        </a:defRPr>
      </a:lvl5pPr>
      <a:lvl6pPr marL="2513970"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8"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55" algn="l" defTabSz="914175" rtl="0" eaLnBrk="1" latinLnBrk="0" hangingPunct="1">
        <a:defRPr sz="1800" kern="1200">
          <a:solidFill>
            <a:schemeClr val="tx1"/>
          </a:solidFill>
          <a:latin typeface="+mn-lt"/>
          <a:ea typeface="+mn-ea"/>
          <a:cs typeface="+mn-cs"/>
        </a:defRPr>
      </a:lvl4pPr>
      <a:lvl5pPr marL="1828343"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8" algn="l" defTabSz="914175" rtl="0" eaLnBrk="1" latinLnBrk="0" hangingPunct="1">
        <a:defRPr sz="1800" kern="1200">
          <a:solidFill>
            <a:schemeClr val="tx1"/>
          </a:solidFill>
          <a:latin typeface="+mn-lt"/>
          <a:ea typeface="+mn-ea"/>
          <a:cs typeface="+mn-cs"/>
        </a:defRPr>
      </a:lvl7pPr>
      <a:lvl8pPr marL="3199598" algn="l" defTabSz="914175" rtl="0" eaLnBrk="1" latinLnBrk="0" hangingPunct="1">
        <a:defRPr sz="1800" kern="1200">
          <a:solidFill>
            <a:schemeClr val="tx1"/>
          </a:solidFill>
          <a:latin typeface="+mn-lt"/>
          <a:ea typeface="+mn-ea"/>
          <a:cs typeface="+mn-cs"/>
        </a:defRPr>
      </a:lvl8pPr>
      <a:lvl9pPr marL="3656685" algn="l" defTabSz="91417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mps.natsci.msu.edu/news-events/mps-semina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ps.natsci.msu.edu/fopd/" TargetMode="External"/><Relationship Id="rId2" Type="http://schemas.openxmlformats.org/officeDocument/2006/relationships/hyperlink" Target="mailto:engelga2@msu.edu" TargetMode="External"/><Relationship Id="rId1" Type="http://schemas.openxmlformats.org/officeDocument/2006/relationships/slideLayout" Target="../slideLayouts/slideLayout2.xml"/><Relationship Id="rId4" Type="http://schemas.openxmlformats.org/officeDocument/2006/relationships/hyperlink" Target="https://mps.natsci.msu.edu/sites/_pmsb/assets/File/2017_PS_GradGuid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bday@msu.edu" TargetMode="External"/><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hyperlink" Target="mailto:woodc@msu.edu"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hyperlink" Target="mailto:houwatig@msu.edu"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ps.natsci.m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EEFAA3-AAE5-124F-8F3E-64322C29E064}"/>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colorTemperature colorTemp="7000"/>
                    </a14:imgEffect>
                    <a14:imgEffect>
                      <a14:saturation sat="125000"/>
                    </a14:imgEffect>
                    <a14:imgEffect>
                      <a14:brightnessContrast bright="2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p:cNvSpPr txBox="1"/>
          <p:nvPr/>
        </p:nvSpPr>
        <p:spPr>
          <a:xfrm>
            <a:off x="685800" y="3458619"/>
            <a:ext cx="184731" cy="369460"/>
          </a:xfrm>
          <a:prstGeom prst="rect">
            <a:avLst/>
          </a:prstGeom>
          <a:noFill/>
        </p:spPr>
        <p:txBody>
          <a:bodyPr wrap="none" rtlCol="0">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C09277C-8F88-DD4D-AAD6-4348990C174F}"/>
              </a:ext>
            </a:extLst>
          </p:cNvPr>
          <p:cNvSpPr txBox="1"/>
          <p:nvPr/>
        </p:nvSpPr>
        <p:spPr>
          <a:xfrm>
            <a:off x="13481222" y="3595816"/>
            <a:ext cx="184731" cy="369460"/>
          </a:xfrm>
          <a:prstGeom prst="rect">
            <a:avLst/>
          </a:prstGeom>
          <a:noFill/>
        </p:spPr>
        <p:txBody>
          <a:bodyPr wrap="none" rtlCol="0">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14">
            <a:extLst>
              <a:ext uri="{FF2B5EF4-FFF2-40B4-BE49-F238E27FC236}">
                <a16:creationId xmlns:a16="http://schemas.microsoft.com/office/drawing/2014/main" id="{75BA970D-1EE8-8A4A-99D9-7A8EBF4E29A8}"/>
              </a:ext>
            </a:extLst>
          </p:cNvPr>
          <p:cNvSpPr>
            <a:spLocks noChangeAspect="1"/>
          </p:cNvSpPr>
          <p:nvPr/>
        </p:nvSpPr>
        <p:spPr>
          <a:xfrm rot="1225890">
            <a:off x="-2238730" y="-1689477"/>
            <a:ext cx="16001719" cy="9266463"/>
          </a:xfrm>
          <a:custGeom>
            <a:avLst/>
            <a:gdLst>
              <a:gd name="connsiteX0" fmla="*/ 0 w 16001719"/>
              <a:gd name="connsiteY0" fmla="*/ 0 h 9237060"/>
              <a:gd name="connsiteX1" fmla="*/ 16001719 w 16001719"/>
              <a:gd name="connsiteY1" fmla="*/ 0 h 9237060"/>
              <a:gd name="connsiteX2" fmla="*/ 16001719 w 16001719"/>
              <a:gd name="connsiteY2" fmla="*/ 9237060 h 9237060"/>
              <a:gd name="connsiteX3" fmla="*/ 0 w 16001719"/>
              <a:gd name="connsiteY3" fmla="*/ 9237060 h 9237060"/>
              <a:gd name="connsiteX4" fmla="*/ 0 w 16001719"/>
              <a:gd name="connsiteY4" fmla="*/ 0 h 9237060"/>
              <a:gd name="connsiteX0" fmla="*/ 13442 w 16001719"/>
              <a:gd name="connsiteY0" fmla="*/ 0 h 9266463"/>
              <a:gd name="connsiteX1" fmla="*/ 16001719 w 16001719"/>
              <a:gd name="connsiteY1" fmla="*/ 29403 h 9266463"/>
              <a:gd name="connsiteX2" fmla="*/ 16001719 w 16001719"/>
              <a:gd name="connsiteY2" fmla="*/ 9266463 h 9266463"/>
              <a:gd name="connsiteX3" fmla="*/ 0 w 16001719"/>
              <a:gd name="connsiteY3" fmla="*/ 9266463 h 9266463"/>
              <a:gd name="connsiteX4" fmla="*/ 13442 w 16001719"/>
              <a:gd name="connsiteY4" fmla="*/ 0 h 926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1719" h="9266463">
                <a:moveTo>
                  <a:pt x="13442" y="0"/>
                </a:moveTo>
                <a:lnTo>
                  <a:pt x="16001719" y="29403"/>
                </a:lnTo>
                <a:lnTo>
                  <a:pt x="16001719" y="9266463"/>
                </a:lnTo>
                <a:lnTo>
                  <a:pt x="0" y="9266463"/>
                </a:lnTo>
                <a:cubicBezTo>
                  <a:pt x="4481" y="6177642"/>
                  <a:pt x="8961" y="3088821"/>
                  <a:pt x="13442" y="0"/>
                </a:cubicBezTo>
                <a:close/>
              </a:path>
            </a:pathLst>
          </a:custGeom>
          <a:gradFill flip="none" rotWithShape="1">
            <a:gsLst>
              <a:gs pos="17000">
                <a:schemeClr val="tx1">
                  <a:alpha val="90000"/>
                </a:schemeClr>
              </a:gs>
              <a:gs pos="51000">
                <a:schemeClr val="bg1">
                  <a:alpha val="0"/>
                  <a:lumMod val="100000"/>
                </a:schemeClr>
              </a:gs>
              <a:gs pos="39000">
                <a:schemeClr val="tx1">
                  <a:alpha val="50000"/>
                </a:schemeClr>
              </a:gs>
              <a:gs pos="27000">
                <a:schemeClr val="tx1">
                  <a:alpha val="70000"/>
                </a:schemeClr>
              </a:gs>
              <a:gs pos="48000">
                <a:schemeClr val="tx1">
                  <a:alpha val="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91BBE61-E785-1B43-80CC-84046E507CE4}"/>
              </a:ext>
            </a:extLst>
          </p:cNvPr>
          <p:cNvSpPr txBox="1"/>
          <p:nvPr/>
        </p:nvSpPr>
        <p:spPr>
          <a:xfrm>
            <a:off x="4419600" y="4876800"/>
            <a:ext cx="7391400" cy="1446550"/>
          </a:xfrm>
          <a:prstGeom prst="rect">
            <a:avLst/>
          </a:prstGeom>
          <a:noFill/>
          <a:ln>
            <a:noFill/>
          </a:ln>
        </p:spPr>
        <p:txBody>
          <a:bodyPr wrap="square" rtlCol="0">
            <a:spAutoFit/>
          </a:bodyPr>
          <a:lstStyle/>
          <a:p>
            <a:pPr marL="0" marR="0" lvl="0" indent="0" algn="r" defTabSz="9143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prstClr val="black"/>
                  </a:solidFill>
                </a:ln>
                <a:solidFill>
                  <a:prstClr val="white"/>
                </a:solidFill>
                <a:effectLst/>
                <a:uLnTx/>
                <a:uFillTx/>
                <a:latin typeface="Helvetica" pitchFamily="2" charset="0"/>
                <a:ea typeface="+mn-ea"/>
                <a:cs typeface="+mn-cs"/>
              </a:rPr>
              <a:t>Molecular Plant Sciences Graduate Program</a:t>
            </a:r>
          </a:p>
        </p:txBody>
      </p:sp>
    </p:spTree>
    <p:extLst>
      <p:ext uri="{BB962C8B-B14F-4D97-AF65-F5344CB8AC3E}">
        <p14:creationId xmlns:p14="http://schemas.microsoft.com/office/powerpoint/2010/main" val="100588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3"/>
            <a:ext cx="10515600" cy="1325565"/>
          </a:xfrm>
        </p:spPr>
        <p:txBody>
          <a:bodyPr>
            <a:normAutofit/>
          </a:bodyPr>
          <a:lstStyle/>
          <a:p>
            <a:r>
              <a:rPr lang="en-US" b="1" dirty="0"/>
              <a:t>MPS // </a:t>
            </a:r>
            <a:r>
              <a:rPr lang="en-US" dirty="0"/>
              <a:t>Educational Objectives: Competencies</a:t>
            </a:r>
          </a:p>
        </p:txBody>
      </p:sp>
      <p:sp>
        <p:nvSpPr>
          <p:cNvPr id="4" name="Rectangle 3"/>
          <p:cNvSpPr/>
          <p:nvPr/>
        </p:nvSpPr>
        <p:spPr>
          <a:xfrm>
            <a:off x="2241436" y="1862713"/>
            <a:ext cx="8020297" cy="415498"/>
          </a:xfrm>
          <a:prstGeom prst="rect">
            <a:avLst/>
          </a:prstGeom>
        </p:spPr>
        <p:txBody>
          <a:bodyPr wrap="square">
            <a:spAutoFit/>
          </a:bodyPr>
          <a:lstStyle/>
          <a:p>
            <a:endParaRPr lang="en-US" sz="2100" dirty="0"/>
          </a:p>
        </p:txBody>
      </p:sp>
      <p:graphicFrame>
        <p:nvGraphicFramePr>
          <p:cNvPr id="12" name="Content Placeholder 9">
            <a:extLst>
              <a:ext uri="{FF2B5EF4-FFF2-40B4-BE49-F238E27FC236}">
                <a16:creationId xmlns:a16="http://schemas.microsoft.com/office/drawing/2014/main" id="{85ED7A1B-E4FD-4CFD-B22A-6042ECFEF1F2}"/>
              </a:ext>
            </a:extLst>
          </p:cNvPr>
          <p:cNvGraphicFramePr>
            <a:graphicFrameLocks noGrp="1"/>
          </p:cNvGraphicFramePr>
          <p:nvPr>
            <p:ph idx="1"/>
            <p:extLst>
              <p:ext uri="{D42A27DB-BD31-4B8C-83A1-F6EECF244321}">
                <p14:modId xmlns:p14="http://schemas.microsoft.com/office/powerpoint/2010/main" val="1847203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37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r>
              <a:rPr lang="en-US" b="1" dirty="0"/>
              <a:t>MPS // </a:t>
            </a:r>
            <a:r>
              <a:rPr lang="en-US" dirty="0"/>
              <a:t>Educational Objectives: Skills</a:t>
            </a:r>
          </a:p>
        </p:txBody>
      </p:sp>
      <p:sp>
        <p:nvSpPr>
          <p:cNvPr id="4" name="Rectangle 3"/>
          <p:cNvSpPr/>
          <p:nvPr/>
        </p:nvSpPr>
        <p:spPr>
          <a:xfrm>
            <a:off x="2241436" y="1862713"/>
            <a:ext cx="8020297" cy="415498"/>
          </a:xfrm>
          <a:prstGeom prst="rect">
            <a:avLst/>
          </a:prstGeom>
        </p:spPr>
        <p:txBody>
          <a:bodyPr wrap="square">
            <a:spAutoFit/>
          </a:bodyPr>
          <a:lstStyle/>
          <a:p>
            <a:endParaRPr lang="en-US" sz="2100" dirty="0"/>
          </a:p>
        </p:txBody>
      </p:sp>
      <p:graphicFrame>
        <p:nvGraphicFramePr>
          <p:cNvPr id="8" name="Content Placeholder 4">
            <a:extLst>
              <a:ext uri="{FF2B5EF4-FFF2-40B4-BE49-F238E27FC236}">
                <a16:creationId xmlns:a16="http://schemas.microsoft.com/office/drawing/2014/main" id="{4857D735-7A53-438C-B899-92633C6EF4F8}"/>
              </a:ext>
            </a:extLst>
          </p:cNvPr>
          <p:cNvGraphicFramePr>
            <a:graphicFrameLocks noGrp="1"/>
          </p:cNvGraphicFramePr>
          <p:nvPr>
            <p:ph idx="1"/>
            <p:extLst>
              <p:ext uri="{D42A27DB-BD31-4B8C-83A1-F6EECF244321}">
                <p14:modId xmlns:p14="http://schemas.microsoft.com/office/powerpoint/2010/main" val="39784267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96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5AB1-128D-B04B-92E5-359C2561A8E1}"/>
              </a:ext>
            </a:extLst>
          </p:cNvPr>
          <p:cNvSpPr>
            <a:spLocks noGrp="1"/>
          </p:cNvSpPr>
          <p:nvPr>
            <p:ph type="title"/>
          </p:nvPr>
        </p:nvSpPr>
        <p:spPr>
          <a:xfrm>
            <a:off x="838200" y="365123"/>
            <a:ext cx="10515600" cy="1325565"/>
          </a:xfrm>
        </p:spPr>
        <p:txBody>
          <a:bodyPr/>
          <a:lstStyle/>
          <a:p>
            <a:r>
              <a:rPr lang="en-US" b="1" dirty="0"/>
              <a:t>MPS // </a:t>
            </a:r>
            <a:r>
              <a:rPr lang="en-US" dirty="0"/>
              <a:t>PhD &amp; Research Timeline</a:t>
            </a:r>
          </a:p>
        </p:txBody>
      </p:sp>
      <p:sp>
        <p:nvSpPr>
          <p:cNvPr id="3" name="Content Placeholder 2">
            <a:extLst>
              <a:ext uri="{FF2B5EF4-FFF2-40B4-BE49-F238E27FC236}">
                <a16:creationId xmlns:a16="http://schemas.microsoft.com/office/drawing/2014/main" id="{EA832C39-341A-964D-93DF-B3D741422FE3}"/>
              </a:ext>
            </a:extLst>
          </p:cNvPr>
          <p:cNvSpPr>
            <a:spLocks noGrp="1"/>
          </p:cNvSpPr>
          <p:nvPr>
            <p:ph idx="1"/>
          </p:nvPr>
        </p:nvSpPr>
        <p:spPr>
          <a:xfrm>
            <a:off x="838200" y="1825628"/>
            <a:ext cx="10515600" cy="4295775"/>
          </a:xfrm>
        </p:spPr>
        <p:txBody>
          <a:bodyPr>
            <a:normAutofit/>
          </a:bodyPr>
          <a:lstStyle/>
          <a:p>
            <a:r>
              <a:rPr lang="en-US" b="1" dirty="0">
                <a:solidFill>
                  <a:srgbClr val="B24E23"/>
                </a:solidFill>
              </a:rPr>
              <a:t>Typical PhD timeline</a:t>
            </a:r>
          </a:p>
          <a:p>
            <a:pPr lvl="1"/>
            <a:r>
              <a:rPr lang="en-US" dirty="0"/>
              <a:t>Year 1: MPS core courses and electives, three to four eight-week rotations</a:t>
            </a:r>
          </a:p>
          <a:p>
            <a:pPr lvl="1"/>
            <a:r>
              <a:rPr lang="en-US" dirty="0"/>
              <a:t>Year 2: Electives, guidance committee assembled, begin research</a:t>
            </a:r>
          </a:p>
          <a:p>
            <a:pPr lvl="1"/>
            <a:r>
              <a:rPr lang="en-US" dirty="0"/>
              <a:t>Years 3 - 5: Research phase</a:t>
            </a:r>
          </a:p>
          <a:p>
            <a:pPr lvl="1"/>
            <a:r>
              <a:rPr lang="en-US" dirty="0"/>
              <a:t>Year 5: Finish research, write and defend dissertation, graduate</a:t>
            </a:r>
          </a:p>
          <a:p>
            <a:r>
              <a:rPr lang="en-US" b="1" dirty="0">
                <a:solidFill>
                  <a:srgbClr val="B24E23"/>
                </a:solidFill>
              </a:rPr>
              <a:t>Dissertation represents original research </a:t>
            </a:r>
            <a:r>
              <a:rPr lang="en-US" dirty="0"/>
              <a:t>and must be approved by committee</a:t>
            </a:r>
          </a:p>
          <a:p>
            <a:r>
              <a:rPr lang="en-US" b="1" dirty="0">
                <a:solidFill>
                  <a:srgbClr val="B24E23"/>
                </a:solidFill>
              </a:rPr>
              <a:t>Final oral exam</a:t>
            </a:r>
            <a:r>
              <a:rPr lang="en-US" dirty="0"/>
              <a:t> to defend research</a:t>
            </a:r>
          </a:p>
        </p:txBody>
      </p:sp>
    </p:spTree>
    <p:extLst>
      <p:ext uri="{BB962C8B-B14F-4D97-AF65-F5344CB8AC3E}">
        <p14:creationId xmlns:p14="http://schemas.microsoft.com/office/powerpoint/2010/main" val="417192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D75A-1A44-584A-8190-9137924C8F6B}"/>
              </a:ext>
            </a:extLst>
          </p:cNvPr>
          <p:cNvSpPr>
            <a:spLocks noGrp="1"/>
          </p:cNvSpPr>
          <p:nvPr>
            <p:ph type="title"/>
          </p:nvPr>
        </p:nvSpPr>
        <p:spPr/>
        <p:txBody>
          <a:bodyPr/>
          <a:lstStyle/>
          <a:p>
            <a:r>
              <a:rPr lang="en-US" b="1" dirty="0"/>
              <a:t>MPS // </a:t>
            </a:r>
            <a:r>
              <a:rPr lang="en-US" dirty="0"/>
              <a:t>Typical PhD Timeline (alternate)</a:t>
            </a:r>
          </a:p>
        </p:txBody>
      </p:sp>
      <p:sp>
        <p:nvSpPr>
          <p:cNvPr id="3" name="Content Placeholder 2">
            <a:extLst>
              <a:ext uri="{FF2B5EF4-FFF2-40B4-BE49-F238E27FC236}">
                <a16:creationId xmlns:a16="http://schemas.microsoft.com/office/drawing/2014/main" id="{B2742255-E16A-E14C-94C2-D95AA1C33B98}"/>
              </a:ext>
            </a:extLst>
          </p:cNvPr>
          <p:cNvSpPr>
            <a:spLocks noGrp="1"/>
          </p:cNvSpPr>
          <p:nvPr>
            <p:ph idx="1"/>
          </p:nvPr>
        </p:nvSpPr>
        <p:spPr/>
        <p:txBody>
          <a:bodyPr/>
          <a:lstStyle/>
          <a:p>
            <a:endParaRPr lang="en-US" dirty="0"/>
          </a:p>
        </p:txBody>
      </p:sp>
      <p:grpSp>
        <p:nvGrpSpPr>
          <p:cNvPr id="55" name="Group 54">
            <a:extLst>
              <a:ext uri="{FF2B5EF4-FFF2-40B4-BE49-F238E27FC236}">
                <a16:creationId xmlns:a16="http://schemas.microsoft.com/office/drawing/2014/main" id="{CD5B7888-F2CC-CA4A-921B-D7000C6B92BE}"/>
              </a:ext>
            </a:extLst>
          </p:cNvPr>
          <p:cNvGrpSpPr/>
          <p:nvPr/>
        </p:nvGrpSpPr>
        <p:grpSpPr>
          <a:xfrm>
            <a:off x="990600" y="2209800"/>
            <a:ext cx="2303753" cy="720000"/>
            <a:chOff x="3831" y="139686"/>
            <a:chExt cx="2303753" cy="720000"/>
          </a:xfrm>
        </p:grpSpPr>
        <p:sp>
          <p:nvSpPr>
            <p:cNvPr id="77" name="Rectangle 76">
              <a:extLst>
                <a:ext uri="{FF2B5EF4-FFF2-40B4-BE49-F238E27FC236}">
                  <a16:creationId xmlns:a16="http://schemas.microsoft.com/office/drawing/2014/main" id="{1A5B229E-F906-DA4B-AAC6-0131FB5D4BBB}"/>
                </a:ext>
              </a:extLst>
            </p:cNvPr>
            <p:cNvSpPr/>
            <p:nvPr/>
          </p:nvSpPr>
          <p:spPr>
            <a:xfrm>
              <a:off x="3831" y="139686"/>
              <a:ext cx="2303753" cy="72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8" name="TextBox 77">
              <a:extLst>
                <a:ext uri="{FF2B5EF4-FFF2-40B4-BE49-F238E27FC236}">
                  <a16:creationId xmlns:a16="http://schemas.microsoft.com/office/drawing/2014/main" id="{B13C4FC1-F448-DE45-A69C-B37A3A48D1EA}"/>
                </a:ext>
              </a:extLst>
            </p:cNvPr>
            <p:cNvSpPr txBox="1"/>
            <p:nvPr/>
          </p:nvSpPr>
          <p:spPr>
            <a:xfrm>
              <a:off x="3831" y="139686"/>
              <a:ext cx="2303753"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600" b="0" i="0" kern="1200" dirty="0">
                  <a:latin typeface="Helvetica" pitchFamily="2" charset="0"/>
                </a:rPr>
                <a:t>Year 1</a:t>
              </a:r>
              <a:endParaRPr lang="en-US" sz="2600" kern="1200" dirty="0">
                <a:latin typeface="Helvetica" pitchFamily="2" charset="0"/>
              </a:endParaRPr>
            </a:p>
          </p:txBody>
        </p:sp>
      </p:grpSp>
      <p:grpSp>
        <p:nvGrpSpPr>
          <p:cNvPr id="56" name="Group 55">
            <a:extLst>
              <a:ext uri="{FF2B5EF4-FFF2-40B4-BE49-F238E27FC236}">
                <a16:creationId xmlns:a16="http://schemas.microsoft.com/office/drawing/2014/main" id="{DAC80BF7-3E97-9B41-97C8-47CC98D1DB03}"/>
              </a:ext>
            </a:extLst>
          </p:cNvPr>
          <p:cNvGrpSpPr/>
          <p:nvPr/>
        </p:nvGrpSpPr>
        <p:grpSpPr>
          <a:xfrm>
            <a:off x="990600" y="2929800"/>
            <a:ext cx="2303753" cy="2618472"/>
            <a:chOff x="3831" y="859686"/>
            <a:chExt cx="2303753" cy="2618472"/>
          </a:xfrm>
        </p:grpSpPr>
        <p:sp>
          <p:nvSpPr>
            <p:cNvPr id="75" name="Rectangle 74">
              <a:extLst>
                <a:ext uri="{FF2B5EF4-FFF2-40B4-BE49-F238E27FC236}">
                  <a16:creationId xmlns:a16="http://schemas.microsoft.com/office/drawing/2014/main" id="{B0741FCA-7BCB-A948-98C1-17CC4BDEF01C}"/>
                </a:ext>
              </a:extLst>
            </p:cNvPr>
            <p:cNvSpPr/>
            <p:nvPr/>
          </p:nvSpPr>
          <p:spPr>
            <a:xfrm>
              <a:off x="3831" y="859686"/>
              <a:ext cx="2303753" cy="2618472"/>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6" name="TextBox 75">
              <a:extLst>
                <a:ext uri="{FF2B5EF4-FFF2-40B4-BE49-F238E27FC236}">
                  <a16:creationId xmlns:a16="http://schemas.microsoft.com/office/drawing/2014/main" id="{20C0DFB7-154E-214F-89B0-B456B519BA88}"/>
                </a:ext>
              </a:extLst>
            </p:cNvPr>
            <p:cNvSpPr txBox="1"/>
            <p:nvPr/>
          </p:nvSpPr>
          <p:spPr>
            <a:xfrm>
              <a:off x="3831" y="859686"/>
              <a:ext cx="2303753" cy="261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Core courses </a:t>
              </a:r>
            </a:p>
            <a:p>
              <a:pPr marL="228600" lvl="1" indent="-228600" algn="l" defTabSz="1111250">
                <a:lnSpc>
                  <a:spcPct val="90000"/>
                </a:lnSpc>
                <a:spcBef>
                  <a:spcPct val="0"/>
                </a:spcBef>
                <a:spcAft>
                  <a:spcPct val="15000"/>
                </a:spcAft>
                <a:buChar char="•"/>
              </a:pPr>
              <a:r>
                <a:rPr lang="en-US" sz="2000" dirty="0">
                  <a:solidFill>
                    <a:schemeClr val="tx1">
                      <a:lumMod val="65000"/>
                      <a:lumOff val="35000"/>
                    </a:schemeClr>
                  </a:solidFill>
                </a:rPr>
                <a:t>E</a:t>
              </a:r>
              <a:r>
                <a:rPr lang="en-US" sz="2000" b="0" i="0" kern="1200" dirty="0">
                  <a:solidFill>
                    <a:schemeClr val="tx1">
                      <a:lumMod val="65000"/>
                      <a:lumOff val="35000"/>
                    </a:schemeClr>
                  </a:solidFill>
                </a:rPr>
                <a:t>lectives</a:t>
              </a:r>
              <a:endParaRPr lang="en-US" sz="2000" kern="1200" dirty="0">
                <a:solidFill>
                  <a:schemeClr val="tx1">
                    <a:lumMod val="65000"/>
                    <a:lumOff val="35000"/>
                  </a:schemeClr>
                </a:solidFill>
              </a:endParaRPr>
            </a:p>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Three to four eight-week rotations</a:t>
              </a:r>
              <a:endParaRPr lang="en-US" sz="2000" kern="1200" dirty="0">
                <a:solidFill>
                  <a:schemeClr val="tx1">
                    <a:lumMod val="65000"/>
                    <a:lumOff val="35000"/>
                  </a:schemeClr>
                </a:solidFill>
              </a:endParaRPr>
            </a:p>
          </p:txBody>
        </p:sp>
      </p:grpSp>
      <p:grpSp>
        <p:nvGrpSpPr>
          <p:cNvPr id="57" name="Group 56">
            <a:extLst>
              <a:ext uri="{FF2B5EF4-FFF2-40B4-BE49-F238E27FC236}">
                <a16:creationId xmlns:a16="http://schemas.microsoft.com/office/drawing/2014/main" id="{39CBDDEE-B27B-3B4A-9DDB-84AA7D81F230}"/>
              </a:ext>
            </a:extLst>
          </p:cNvPr>
          <p:cNvGrpSpPr/>
          <p:nvPr/>
        </p:nvGrpSpPr>
        <p:grpSpPr>
          <a:xfrm>
            <a:off x="3616879" y="2209800"/>
            <a:ext cx="2303753" cy="720000"/>
            <a:chOff x="2630110" y="139686"/>
            <a:chExt cx="2303753" cy="720000"/>
          </a:xfrm>
        </p:grpSpPr>
        <p:sp>
          <p:nvSpPr>
            <p:cNvPr id="73" name="Rectangle 72">
              <a:extLst>
                <a:ext uri="{FF2B5EF4-FFF2-40B4-BE49-F238E27FC236}">
                  <a16:creationId xmlns:a16="http://schemas.microsoft.com/office/drawing/2014/main" id="{408FFF4F-EDE7-DA45-A0D9-6BF540EAA4BF}"/>
                </a:ext>
              </a:extLst>
            </p:cNvPr>
            <p:cNvSpPr/>
            <p:nvPr/>
          </p:nvSpPr>
          <p:spPr>
            <a:xfrm>
              <a:off x="2630110" y="139686"/>
              <a:ext cx="2303753" cy="720000"/>
            </a:xfrm>
            <a:prstGeom prst="rect">
              <a:avLst/>
            </a:prstGeom>
          </p:spPr>
          <p:style>
            <a:lnRef idx="2">
              <a:schemeClr val="accent2">
                <a:hueOff val="-485121"/>
                <a:satOff val="-27976"/>
                <a:lumOff val="2876"/>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endParaRPr lang="en-US"/>
            </a:p>
          </p:txBody>
        </p:sp>
        <p:sp>
          <p:nvSpPr>
            <p:cNvPr id="74" name="TextBox 73">
              <a:extLst>
                <a:ext uri="{FF2B5EF4-FFF2-40B4-BE49-F238E27FC236}">
                  <a16:creationId xmlns:a16="http://schemas.microsoft.com/office/drawing/2014/main" id="{3EEDF596-6817-9B48-A49D-AB86EB2855F4}"/>
                </a:ext>
              </a:extLst>
            </p:cNvPr>
            <p:cNvSpPr txBox="1"/>
            <p:nvPr/>
          </p:nvSpPr>
          <p:spPr>
            <a:xfrm>
              <a:off x="2630110" y="139686"/>
              <a:ext cx="2303753"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600" b="0" i="0" kern="1200" dirty="0">
                  <a:latin typeface="Helvetica" pitchFamily="2" charset="0"/>
                </a:rPr>
                <a:t>Year 2</a:t>
              </a:r>
              <a:endParaRPr lang="en-US" sz="2600" kern="1200" dirty="0">
                <a:latin typeface="Helvetica" pitchFamily="2" charset="0"/>
              </a:endParaRPr>
            </a:p>
          </p:txBody>
        </p:sp>
      </p:grpSp>
      <p:grpSp>
        <p:nvGrpSpPr>
          <p:cNvPr id="58" name="Group 57">
            <a:extLst>
              <a:ext uri="{FF2B5EF4-FFF2-40B4-BE49-F238E27FC236}">
                <a16:creationId xmlns:a16="http://schemas.microsoft.com/office/drawing/2014/main" id="{D5A13BFC-C139-5B49-81F0-B11A2DED05F7}"/>
              </a:ext>
            </a:extLst>
          </p:cNvPr>
          <p:cNvGrpSpPr/>
          <p:nvPr/>
        </p:nvGrpSpPr>
        <p:grpSpPr>
          <a:xfrm>
            <a:off x="3616879" y="2929800"/>
            <a:ext cx="2303753" cy="2618472"/>
            <a:chOff x="2630110" y="859686"/>
            <a:chExt cx="2303753" cy="2618472"/>
          </a:xfrm>
        </p:grpSpPr>
        <p:sp>
          <p:nvSpPr>
            <p:cNvPr id="71" name="Rectangle 70">
              <a:extLst>
                <a:ext uri="{FF2B5EF4-FFF2-40B4-BE49-F238E27FC236}">
                  <a16:creationId xmlns:a16="http://schemas.microsoft.com/office/drawing/2014/main" id="{BB2B4262-A47C-284D-A189-5A54E42EFA79}"/>
                </a:ext>
              </a:extLst>
            </p:cNvPr>
            <p:cNvSpPr/>
            <p:nvPr/>
          </p:nvSpPr>
          <p:spPr>
            <a:xfrm>
              <a:off x="2630110" y="859686"/>
              <a:ext cx="2303753" cy="2618472"/>
            </a:xfrm>
            <a:prstGeom prst="rect">
              <a:avLst/>
            </a:prstGeom>
          </p:spPr>
          <p:style>
            <a:lnRef idx="2">
              <a:schemeClr val="accent2">
                <a:tint val="40000"/>
                <a:alpha val="90000"/>
                <a:hueOff val="-283075"/>
                <a:satOff val="-25115"/>
                <a:lumOff val="-256"/>
                <a:alphaOff val="0"/>
              </a:schemeClr>
            </a:lnRef>
            <a:fillRef idx="1">
              <a:schemeClr val="accent2">
                <a:tint val="40000"/>
                <a:alpha val="90000"/>
                <a:hueOff val="-283075"/>
                <a:satOff val="-25115"/>
                <a:lumOff val="-256"/>
                <a:alphaOff val="0"/>
              </a:schemeClr>
            </a:fillRef>
            <a:effectRef idx="0">
              <a:schemeClr val="accent2">
                <a:tint val="40000"/>
                <a:alpha val="90000"/>
                <a:hueOff val="-283075"/>
                <a:satOff val="-25115"/>
                <a:lumOff val="-256"/>
                <a:alphaOff val="0"/>
              </a:schemeClr>
            </a:effectRef>
            <a:fontRef idx="minor">
              <a:schemeClr val="dk1">
                <a:hueOff val="0"/>
                <a:satOff val="0"/>
                <a:lumOff val="0"/>
                <a:alphaOff val="0"/>
              </a:schemeClr>
            </a:fontRef>
          </p:style>
          <p:txBody>
            <a:bodyPr/>
            <a:lstStyle/>
            <a:p>
              <a:endParaRPr lang="en-US"/>
            </a:p>
          </p:txBody>
        </p:sp>
        <p:sp>
          <p:nvSpPr>
            <p:cNvPr id="72" name="TextBox 71">
              <a:extLst>
                <a:ext uri="{FF2B5EF4-FFF2-40B4-BE49-F238E27FC236}">
                  <a16:creationId xmlns:a16="http://schemas.microsoft.com/office/drawing/2014/main" id="{1703135E-4B80-C642-8B41-1F3D017318B0}"/>
                </a:ext>
              </a:extLst>
            </p:cNvPr>
            <p:cNvSpPr txBox="1"/>
            <p:nvPr/>
          </p:nvSpPr>
          <p:spPr>
            <a:xfrm>
              <a:off x="2630110" y="859686"/>
              <a:ext cx="2303753" cy="261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Electives</a:t>
              </a:r>
              <a:endParaRPr lang="en-US" sz="2000" kern="1200" dirty="0">
                <a:solidFill>
                  <a:schemeClr val="tx1">
                    <a:lumMod val="65000"/>
                    <a:lumOff val="35000"/>
                  </a:schemeClr>
                </a:solidFill>
              </a:endParaRPr>
            </a:p>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Guidance committee assembled</a:t>
              </a:r>
              <a:endParaRPr lang="en-US" sz="2000" kern="1200" dirty="0">
                <a:solidFill>
                  <a:schemeClr val="tx1">
                    <a:lumMod val="65000"/>
                    <a:lumOff val="35000"/>
                  </a:schemeClr>
                </a:solidFill>
              </a:endParaRPr>
            </a:p>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Begin research</a:t>
              </a:r>
              <a:endParaRPr lang="en-US" sz="2000" kern="1200" dirty="0">
                <a:solidFill>
                  <a:schemeClr val="tx1">
                    <a:lumMod val="65000"/>
                    <a:lumOff val="35000"/>
                  </a:schemeClr>
                </a:solidFill>
              </a:endParaRPr>
            </a:p>
          </p:txBody>
        </p:sp>
      </p:grpSp>
      <p:grpSp>
        <p:nvGrpSpPr>
          <p:cNvPr id="59" name="Group 58">
            <a:extLst>
              <a:ext uri="{FF2B5EF4-FFF2-40B4-BE49-F238E27FC236}">
                <a16:creationId xmlns:a16="http://schemas.microsoft.com/office/drawing/2014/main" id="{F9667B56-3377-E84A-8119-48632B144348}"/>
              </a:ext>
            </a:extLst>
          </p:cNvPr>
          <p:cNvGrpSpPr/>
          <p:nvPr/>
        </p:nvGrpSpPr>
        <p:grpSpPr>
          <a:xfrm>
            <a:off x="6243157" y="2209800"/>
            <a:ext cx="2303753" cy="720000"/>
            <a:chOff x="5256388" y="139686"/>
            <a:chExt cx="2303753" cy="720000"/>
          </a:xfrm>
          <a:solidFill>
            <a:srgbClr val="A47B75"/>
          </a:solidFill>
        </p:grpSpPr>
        <p:sp>
          <p:nvSpPr>
            <p:cNvPr id="69" name="Rectangle 68">
              <a:extLst>
                <a:ext uri="{FF2B5EF4-FFF2-40B4-BE49-F238E27FC236}">
                  <a16:creationId xmlns:a16="http://schemas.microsoft.com/office/drawing/2014/main" id="{6E619D4B-84DB-BE4F-914C-68BC76F3B3E9}"/>
                </a:ext>
              </a:extLst>
            </p:cNvPr>
            <p:cNvSpPr/>
            <p:nvPr/>
          </p:nvSpPr>
          <p:spPr>
            <a:xfrm>
              <a:off x="5256388" y="139686"/>
              <a:ext cx="2303753" cy="720000"/>
            </a:xfrm>
            <a:prstGeom prst="rect">
              <a:avLst/>
            </a:prstGeom>
            <a:grpFill/>
          </p:spPr>
          <p:style>
            <a:lnRef idx="2">
              <a:schemeClr val="accent2">
                <a:hueOff val="-970242"/>
                <a:satOff val="-55952"/>
                <a:lumOff val="5752"/>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a:lstStyle/>
            <a:p>
              <a:endParaRPr lang="en-US"/>
            </a:p>
          </p:txBody>
        </p:sp>
        <p:sp>
          <p:nvSpPr>
            <p:cNvPr id="70" name="TextBox 69">
              <a:extLst>
                <a:ext uri="{FF2B5EF4-FFF2-40B4-BE49-F238E27FC236}">
                  <a16:creationId xmlns:a16="http://schemas.microsoft.com/office/drawing/2014/main" id="{DA0AF2A0-128E-6B41-9669-C5286A10E4A4}"/>
                </a:ext>
              </a:extLst>
            </p:cNvPr>
            <p:cNvSpPr txBox="1"/>
            <p:nvPr/>
          </p:nvSpPr>
          <p:spPr>
            <a:xfrm>
              <a:off x="5256388" y="139686"/>
              <a:ext cx="2303753"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600" b="0" i="0" kern="1200" dirty="0">
                  <a:latin typeface="Helvetica" pitchFamily="2" charset="0"/>
                </a:rPr>
                <a:t>Years 3 - 5</a:t>
              </a:r>
              <a:endParaRPr lang="en-US" sz="2600" kern="1200" dirty="0">
                <a:latin typeface="Helvetica" pitchFamily="2" charset="0"/>
              </a:endParaRPr>
            </a:p>
          </p:txBody>
        </p:sp>
      </p:grpSp>
      <p:grpSp>
        <p:nvGrpSpPr>
          <p:cNvPr id="60" name="Group 59">
            <a:extLst>
              <a:ext uri="{FF2B5EF4-FFF2-40B4-BE49-F238E27FC236}">
                <a16:creationId xmlns:a16="http://schemas.microsoft.com/office/drawing/2014/main" id="{DC302E77-7EB7-7C42-920B-E647B6D65C9F}"/>
              </a:ext>
            </a:extLst>
          </p:cNvPr>
          <p:cNvGrpSpPr/>
          <p:nvPr/>
        </p:nvGrpSpPr>
        <p:grpSpPr>
          <a:xfrm>
            <a:off x="6243157" y="2929800"/>
            <a:ext cx="2303753" cy="2618472"/>
            <a:chOff x="5256388" y="859686"/>
            <a:chExt cx="2303753" cy="2618472"/>
          </a:xfrm>
        </p:grpSpPr>
        <p:sp>
          <p:nvSpPr>
            <p:cNvPr id="67" name="Rectangle 66">
              <a:extLst>
                <a:ext uri="{FF2B5EF4-FFF2-40B4-BE49-F238E27FC236}">
                  <a16:creationId xmlns:a16="http://schemas.microsoft.com/office/drawing/2014/main" id="{E09FA6E1-DF0A-6541-ACFC-89BA0ED2A55A}"/>
                </a:ext>
              </a:extLst>
            </p:cNvPr>
            <p:cNvSpPr/>
            <p:nvPr/>
          </p:nvSpPr>
          <p:spPr>
            <a:xfrm>
              <a:off x="5256388" y="859686"/>
              <a:ext cx="2303753" cy="2618472"/>
            </a:xfrm>
            <a:prstGeom prst="rect">
              <a:avLst/>
            </a:prstGeom>
          </p:spPr>
          <p:style>
            <a:lnRef idx="2">
              <a:schemeClr val="accent2">
                <a:tint val="40000"/>
                <a:alpha val="90000"/>
                <a:hueOff val="-566151"/>
                <a:satOff val="-50231"/>
                <a:lumOff val="-513"/>
                <a:alphaOff val="0"/>
              </a:schemeClr>
            </a:lnRef>
            <a:fillRef idx="1">
              <a:schemeClr val="accent2">
                <a:tint val="40000"/>
                <a:alpha val="90000"/>
                <a:hueOff val="-566151"/>
                <a:satOff val="-50231"/>
                <a:lumOff val="-513"/>
                <a:alphaOff val="0"/>
              </a:schemeClr>
            </a:fillRef>
            <a:effectRef idx="0">
              <a:schemeClr val="accent2">
                <a:tint val="40000"/>
                <a:alpha val="90000"/>
                <a:hueOff val="-566151"/>
                <a:satOff val="-50231"/>
                <a:lumOff val="-513"/>
                <a:alphaOff val="0"/>
              </a:schemeClr>
            </a:effectRef>
            <a:fontRef idx="minor">
              <a:schemeClr val="dk1">
                <a:hueOff val="0"/>
                <a:satOff val="0"/>
                <a:lumOff val="0"/>
                <a:alphaOff val="0"/>
              </a:schemeClr>
            </a:fontRef>
          </p:style>
          <p:txBody>
            <a:bodyPr/>
            <a:lstStyle/>
            <a:p>
              <a:endParaRPr lang="en-US"/>
            </a:p>
          </p:txBody>
        </p:sp>
        <p:sp>
          <p:nvSpPr>
            <p:cNvPr id="68" name="TextBox 67">
              <a:extLst>
                <a:ext uri="{FF2B5EF4-FFF2-40B4-BE49-F238E27FC236}">
                  <a16:creationId xmlns:a16="http://schemas.microsoft.com/office/drawing/2014/main" id="{620A4301-BCAE-BB4C-B9A1-BE3BBA219E52}"/>
                </a:ext>
              </a:extLst>
            </p:cNvPr>
            <p:cNvSpPr txBox="1"/>
            <p:nvPr/>
          </p:nvSpPr>
          <p:spPr>
            <a:xfrm>
              <a:off x="5256388" y="859686"/>
              <a:ext cx="2303753" cy="261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Research phase</a:t>
              </a:r>
              <a:endParaRPr lang="en-US" sz="2000" kern="1200" dirty="0">
                <a:solidFill>
                  <a:schemeClr val="tx1">
                    <a:lumMod val="65000"/>
                    <a:lumOff val="35000"/>
                  </a:schemeClr>
                </a:solidFill>
              </a:endParaRPr>
            </a:p>
          </p:txBody>
        </p:sp>
      </p:grpSp>
      <p:grpSp>
        <p:nvGrpSpPr>
          <p:cNvPr id="61" name="Group 60">
            <a:extLst>
              <a:ext uri="{FF2B5EF4-FFF2-40B4-BE49-F238E27FC236}">
                <a16:creationId xmlns:a16="http://schemas.microsoft.com/office/drawing/2014/main" id="{B6656BE2-C8F7-5A43-B739-FBBA85A5A5C5}"/>
              </a:ext>
            </a:extLst>
          </p:cNvPr>
          <p:cNvGrpSpPr/>
          <p:nvPr/>
        </p:nvGrpSpPr>
        <p:grpSpPr>
          <a:xfrm>
            <a:off x="8869436" y="2209800"/>
            <a:ext cx="2303753" cy="720000"/>
            <a:chOff x="7882667" y="139686"/>
            <a:chExt cx="2303753" cy="720000"/>
          </a:xfrm>
          <a:solidFill>
            <a:schemeClr val="tx1">
              <a:lumMod val="65000"/>
              <a:lumOff val="35000"/>
            </a:schemeClr>
          </a:solidFill>
        </p:grpSpPr>
        <p:sp>
          <p:nvSpPr>
            <p:cNvPr id="65" name="Rectangle 64">
              <a:extLst>
                <a:ext uri="{FF2B5EF4-FFF2-40B4-BE49-F238E27FC236}">
                  <a16:creationId xmlns:a16="http://schemas.microsoft.com/office/drawing/2014/main" id="{841CA86C-9947-FB44-B1B9-F7DCB186E23C}"/>
                </a:ext>
              </a:extLst>
            </p:cNvPr>
            <p:cNvSpPr/>
            <p:nvPr/>
          </p:nvSpPr>
          <p:spPr>
            <a:xfrm>
              <a:off x="7882667" y="139686"/>
              <a:ext cx="2303753" cy="720000"/>
            </a:xfrm>
            <a:prstGeom prst="rect">
              <a:avLst/>
            </a:prstGeom>
            <a:grpFill/>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66" name="TextBox 65">
              <a:extLst>
                <a:ext uri="{FF2B5EF4-FFF2-40B4-BE49-F238E27FC236}">
                  <a16:creationId xmlns:a16="http://schemas.microsoft.com/office/drawing/2014/main" id="{C0FB4F8B-8AF2-8544-9BEA-7023BC5821DA}"/>
                </a:ext>
              </a:extLst>
            </p:cNvPr>
            <p:cNvSpPr txBox="1"/>
            <p:nvPr/>
          </p:nvSpPr>
          <p:spPr>
            <a:xfrm>
              <a:off x="7882667" y="139686"/>
              <a:ext cx="2303753"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600" b="0" i="0" kern="1200" dirty="0">
                  <a:latin typeface="Helvetica" pitchFamily="2" charset="0"/>
                </a:rPr>
                <a:t>Year 5</a:t>
              </a:r>
              <a:endParaRPr lang="en-US" sz="2600" kern="1200" dirty="0">
                <a:latin typeface="Helvetica" pitchFamily="2" charset="0"/>
              </a:endParaRPr>
            </a:p>
          </p:txBody>
        </p:sp>
      </p:grpSp>
      <p:grpSp>
        <p:nvGrpSpPr>
          <p:cNvPr id="62" name="Group 61">
            <a:extLst>
              <a:ext uri="{FF2B5EF4-FFF2-40B4-BE49-F238E27FC236}">
                <a16:creationId xmlns:a16="http://schemas.microsoft.com/office/drawing/2014/main" id="{4186DD96-6FB5-CE4E-AA61-20C6E2CD13AB}"/>
              </a:ext>
            </a:extLst>
          </p:cNvPr>
          <p:cNvGrpSpPr/>
          <p:nvPr/>
        </p:nvGrpSpPr>
        <p:grpSpPr>
          <a:xfrm>
            <a:off x="8869436" y="2929800"/>
            <a:ext cx="2303753" cy="2618472"/>
            <a:chOff x="7882667" y="859686"/>
            <a:chExt cx="2303753" cy="2618472"/>
          </a:xfrm>
        </p:grpSpPr>
        <p:sp>
          <p:nvSpPr>
            <p:cNvPr id="63" name="Rectangle 62">
              <a:extLst>
                <a:ext uri="{FF2B5EF4-FFF2-40B4-BE49-F238E27FC236}">
                  <a16:creationId xmlns:a16="http://schemas.microsoft.com/office/drawing/2014/main" id="{9E4D4E0C-EB07-FE4B-A51C-939C6C46AEB8}"/>
                </a:ext>
              </a:extLst>
            </p:cNvPr>
            <p:cNvSpPr/>
            <p:nvPr/>
          </p:nvSpPr>
          <p:spPr>
            <a:xfrm>
              <a:off x="7882667" y="859686"/>
              <a:ext cx="2303753" cy="2618472"/>
            </a:xfrm>
            <a:prstGeom prst="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a:lstStyle/>
            <a:p>
              <a:endParaRPr lang="en-US"/>
            </a:p>
          </p:txBody>
        </p:sp>
        <p:sp>
          <p:nvSpPr>
            <p:cNvPr id="64" name="TextBox 63">
              <a:extLst>
                <a:ext uri="{FF2B5EF4-FFF2-40B4-BE49-F238E27FC236}">
                  <a16:creationId xmlns:a16="http://schemas.microsoft.com/office/drawing/2014/main" id="{D6486DD4-44C7-FB41-863B-0EAC11805DA9}"/>
                </a:ext>
              </a:extLst>
            </p:cNvPr>
            <p:cNvSpPr txBox="1"/>
            <p:nvPr/>
          </p:nvSpPr>
          <p:spPr>
            <a:xfrm>
              <a:off x="7882667" y="859686"/>
              <a:ext cx="2303753" cy="26184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Finish research</a:t>
              </a:r>
              <a:endParaRPr lang="en-US" sz="2000" kern="1200" dirty="0">
                <a:solidFill>
                  <a:schemeClr val="tx1">
                    <a:lumMod val="65000"/>
                    <a:lumOff val="35000"/>
                  </a:schemeClr>
                </a:solidFill>
              </a:endParaRPr>
            </a:p>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Write and defend dissertation </a:t>
              </a:r>
              <a:endParaRPr lang="en-US" sz="2000" kern="1200" dirty="0">
                <a:solidFill>
                  <a:schemeClr val="tx1">
                    <a:lumMod val="65000"/>
                    <a:lumOff val="35000"/>
                  </a:schemeClr>
                </a:solidFill>
              </a:endParaRPr>
            </a:p>
            <a:p>
              <a:pPr marL="228600" lvl="1" indent="-228600" algn="l" defTabSz="1111250">
                <a:lnSpc>
                  <a:spcPct val="90000"/>
                </a:lnSpc>
                <a:spcBef>
                  <a:spcPct val="0"/>
                </a:spcBef>
                <a:spcAft>
                  <a:spcPct val="15000"/>
                </a:spcAft>
                <a:buChar char="•"/>
              </a:pPr>
              <a:r>
                <a:rPr lang="en-US" sz="2000" b="0" i="0" kern="1200" dirty="0">
                  <a:solidFill>
                    <a:schemeClr val="tx1">
                      <a:lumMod val="65000"/>
                      <a:lumOff val="35000"/>
                    </a:schemeClr>
                  </a:solidFill>
                </a:rPr>
                <a:t>Graduate</a:t>
              </a:r>
              <a:endParaRPr lang="en-US" sz="2000" kern="1200" dirty="0">
                <a:solidFill>
                  <a:schemeClr val="tx1">
                    <a:lumMod val="65000"/>
                    <a:lumOff val="35000"/>
                  </a:schemeClr>
                </a:solidFill>
              </a:endParaRPr>
            </a:p>
          </p:txBody>
        </p:sp>
      </p:grpSp>
    </p:spTree>
    <p:extLst>
      <p:ext uri="{BB962C8B-B14F-4D97-AF65-F5344CB8AC3E}">
        <p14:creationId xmlns:p14="http://schemas.microsoft.com/office/powerpoint/2010/main" val="35197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normAutofit/>
          </a:bodyPr>
          <a:lstStyle/>
          <a:p>
            <a:r>
              <a:rPr lang="en-US" b="1" dirty="0"/>
              <a:t>MPS // </a:t>
            </a:r>
            <a:r>
              <a:rPr lang="en-US" dirty="0"/>
              <a:t>Core Courses</a:t>
            </a:r>
          </a:p>
        </p:txBody>
      </p:sp>
      <p:graphicFrame>
        <p:nvGraphicFramePr>
          <p:cNvPr id="9" name="Content Placeholder 6">
            <a:extLst>
              <a:ext uri="{FF2B5EF4-FFF2-40B4-BE49-F238E27FC236}">
                <a16:creationId xmlns:a16="http://schemas.microsoft.com/office/drawing/2014/main" id="{60260F8D-458E-4076-AEAC-BCAB63D7A2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61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normAutofit/>
          </a:bodyPr>
          <a:lstStyle/>
          <a:p>
            <a:r>
              <a:rPr lang="en-US" b="1"/>
              <a:t>MPS // </a:t>
            </a:r>
            <a:r>
              <a:rPr lang="en-US"/>
              <a:t>Courses</a:t>
            </a:r>
            <a:endParaRPr lang="en-US" dirty="0"/>
          </a:p>
        </p:txBody>
      </p:sp>
      <p:graphicFrame>
        <p:nvGraphicFramePr>
          <p:cNvPr id="9" name="Content Placeholder 6">
            <a:extLst>
              <a:ext uri="{FF2B5EF4-FFF2-40B4-BE49-F238E27FC236}">
                <a16:creationId xmlns:a16="http://schemas.microsoft.com/office/drawing/2014/main" id="{D5E71A13-D699-41A4-B33A-310521ED7721}"/>
              </a:ext>
            </a:extLst>
          </p:cNvPr>
          <p:cNvGraphicFramePr>
            <a:graphicFrameLocks noGrp="1"/>
          </p:cNvGraphicFramePr>
          <p:nvPr>
            <p:ph idx="1"/>
            <p:extLst>
              <p:ext uri="{D42A27DB-BD31-4B8C-83A1-F6EECF244321}">
                <p14:modId xmlns:p14="http://schemas.microsoft.com/office/powerpoint/2010/main" val="176253446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27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MPS // </a:t>
            </a:r>
            <a:r>
              <a:rPr lang="en-US" dirty="0"/>
              <a:t>Graduate Seminars</a:t>
            </a:r>
          </a:p>
        </p:txBody>
      </p:sp>
      <p:sp>
        <p:nvSpPr>
          <p:cNvPr id="7" name="Content Placeholder 6"/>
          <p:cNvSpPr>
            <a:spLocks noGrp="1"/>
          </p:cNvSpPr>
          <p:nvPr>
            <p:ph idx="1"/>
          </p:nvPr>
        </p:nvSpPr>
        <p:spPr/>
        <p:txBody>
          <a:bodyPr>
            <a:normAutofit/>
          </a:bodyPr>
          <a:lstStyle/>
          <a:p>
            <a:r>
              <a:rPr lang="en-US" b="1" dirty="0">
                <a:solidFill>
                  <a:srgbClr val="B24E23"/>
                </a:solidFill>
              </a:rPr>
              <a:t>Three graduate seminar courses</a:t>
            </a:r>
            <a:endParaRPr lang="en-US" dirty="0">
              <a:solidFill>
                <a:srgbClr val="B24E23"/>
              </a:solidFill>
            </a:endParaRPr>
          </a:p>
          <a:p>
            <a:pPr lvl="1"/>
            <a:r>
              <a:rPr lang="en-US" dirty="0"/>
              <a:t>Led by MPS faculty</a:t>
            </a:r>
          </a:p>
          <a:p>
            <a:pPr lvl="1"/>
            <a:r>
              <a:rPr lang="en-US" dirty="0"/>
              <a:t>Topic-based seminar courses drawing on primary literature in plant molecular and systems biology</a:t>
            </a:r>
          </a:p>
          <a:p>
            <a:pPr lvl="1"/>
            <a:r>
              <a:rPr lang="en-US" u="sng" dirty="0"/>
              <a:t>Broader skills development</a:t>
            </a:r>
            <a:r>
              <a:rPr lang="en-US" dirty="0"/>
              <a:t>: Oral presentation and critical analysis of primary literature. Topics vary each semester, may be suggested by students or faculty, and are approved by the MPS executive committee </a:t>
            </a:r>
          </a:p>
        </p:txBody>
      </p:sp>
    </p:spTree>
    <p:extLst>
      <p:ext uri="{BB962C8B-B14F-4D97-AF65-F5344CB8AC3E}">
        <p14:creationId xmlns:p14="http://schemas.microsoft.com/office/powerpoint/2010/main" val="225945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1746" y="1679535"/>
            <a:ext cx="6359237" cy="369332"/>
          </a:xfrm>
          <a:prstGeom prst="rect">
            <a:avLst/>
          </a:prstGeom>
        </p:spPr>
        <p:txBody>
          <a:bodyPr wrap="square">
            <a:spAutoFit/>
          </a:bodyPr>
          <a:lstStyle/>
          <a:p>
            <a:endParaRPr lang="en-US" dirty="0"/>
          </a:p>
        </p:txBody>
      </p:sp>
      <p:sp>
        <p:nvSpPr>
          <p:cNvPr id="4" name="Title 3"/>
          <p:cNvSpPr>
            <a:spLocks noGrp="1"/>
          </p:cNvSpPr>
          <p:nvPr>
            <p:ph type="title"/>
          </p:nvPr>
        </p:nvSpPr>
        <p:spPr>
          <a:xfrm>
            <a:off x="838200" y="365123"/>
            <a:ext cx="10515600" cy="1325565"/>
          </a:xfrm>
        </p:spPr>
        <p:txBody>
          <a:bodyPr/>
          <a:lstStyle/>
          <a:p>
            <a:r>
              <a:rPr lang="en-US" b="1"/>
              <a:t>MPS // </a:t>
            </a:r>
            <a:r>
              <a:rPr lang="en-US"/>
              <a:t>Professional Development</a:t>
            </a:r>
            <a:endParaRPr lang="en-US" dirty="0"/>
          </a:p>
        </p:txBody>
      </p:sp>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685800" y="1825626"/>
            <a:ext cx="5179579" cy="3660774"/>
          </a:xfrm>
          <a:effectLst>
            <a:outerShdw blurRad="50800" dist="38100" dir="2700000" algn="tl" rotWithShape="0">
              <a:prstClr val="black">
                <a:alpha val="40000"/>
              </a:prstClr>
            </a:outerShdw>
          </a:effectLst>
        </p:spPr>
      </p:pic>
      <p:sp>
        <p:nvSpPr>
          <p:cNvPr id="8" name="Content Placeholder 7"/>
          <p:cNvSpPr>
            <a:spLocks noGrp="1"/>
          </p:cNvSpPr>
          <p:nvPr>
            <p:ph sz="half" idx="2"/>
          </p:nvPr>
        </p:nvSpPr>
        <p:spPr>
          <a:xfrm>
            <a:off x="6172200" y="1825627"/>
            <a:ext cx="5181600" cy="4351335"/>
          </a:xfrm>
        </p:spPr>
        <p:txBody>
          <a:bodyPr>
            <a:normAutofit fontScale="92500" lnSpcReduction="10000"/>
          </a:bodyPr>
          <a:lstStyle/>
          <a:p>
            <a:r>
              <a:rPr lang="en-US" b="1" dirty="0">
                <a:solidFill>
                  <a:srgbClr val="B24E23"/>
                </a:solidFill>
              </a:rPr>
              <a:t>Skills</a:t>
            </a:r>
            <a:r>
              <a:rPr lang="en-US" dirty="0"/>
              <a:t>:</a:t>
            </a:r>
          </a:p>
          <a:p>
            <a:pPr lvl="1"/>
            <a:r>
              <a:rPr lang="en-US" dirty="0"/>
              <a:t>Resume writing</a:t>
            </a:r>
          </a:p>
          <a:p>
            <a:pPr lvl="1"/>
            <a:r>
              <a:rPr lang="en-US" dirty="0"/>
              <a:t>Interviewing</a:t>
            </a:r>
          </a:p>
          <a:p>
            <a:pPr lvl="1"/>
            <a:r>
              <a:rPr lang="en-US" dirty="0"/>
              <a:t>Poster presentation and networking at scientific meetings</a:t>
            </a:r>
          </a:p>
          <a:p>
            <a:pPr lvl="1"/>
            <a:r>
              <a:rPr lang="en-US" dirty="0"/>
              <a:t>Web representation</a:t>
            </a:r>
          </a:p>
          <a:p>
            <a:r>
              <a:rPr lang="en-US" dirty="0"/>
              <a:t>Imparted through courses and activities (ex: grad student seminars)</a:t>
            </a:r>
          </a:p>
          <a:p>
            <a:r>
              <a:rPr lang="en-US" dirty="0"/>
              <a:t>Some offered by the primary (dual) graduate programs</a:t>
            </a:r>
          </a:p>
          <a:p>
            <a:endParaRPr lang="en-US" dirty="0"/>
          </a:p>
        </p:txBody>
      </p:sp>
      <p:sp>
        <p:nvSpPr>
          <p:cNvPr id="12" name="Content Placeholder 9"/>
          <p:cNvSpPr txBox="1">
            <a:spLocks/>
          </p:cNvSpPr>
          <p:nvPr/>
        </p:nvSpPr>
        <p:spPr>
          <a:xfrm>
            <a:off x="2152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1590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8861-6E8A-824F-8EF1-BB7D8936C4AF}"/>
              </a:ext>
            </a:extLst>
          </p:cNvPr>
          <p:cNvSpPr>
            <a:spLocks noGrp="1"/>
          </p:cNvSpPr>
          <p:nvPr>
            <p:ph type="title"/>
          </p:nvPr>
        </p:nvSpPr>
        <p:spPr/>
        <p:txBody>
          <a:bodyPr/>
          <a:lstStyle/>
          <a:p>
            <a:r>
              <a:rPr lang="en-US" b="1" dirty="0"/>
              <a:t>MPS // </a:t>
            </a:r>
            <a:r>
              <a:rPr lang="en-US" dirty="0"/>
              <a:t>Monday Seminar Series</a:t>
            </a:r>
          </a:p>
        </p:txBody>
      </p:sp>
      <p:sp>
        <p:nvSpPr>
          <p:cNvPr id="3" name="Content Placeholder 2">
            <a:extLst>
              <a:ext uri="{FF2B5EF4-FFF2-40B4-BE49-F238E27FC236}">
                <a16:creationId xmlns:a16="http://schemas.microsoft.com/office/drawing/2014/main" id="{A3649F12-39DE-F041-9183-6F5A5868331D}"/>
              </a:ext>
            </a:extLst>
          </p:cNvPr>
          <p:cNvSpPr>
            <a:spLocks noGrp="1"/>
          </p:cNvSpPr>
          <p:nvPr>
            <p:ph idx="1"/>
          </p:nvPr>
        </p:nvSpPr>
        <p:spPr/>
        <p:txBody>
          <a:bodyPr/>
          <a:lstStyle/>
          <a:p>
            <a:r>
              <a:rPr lang="en-US" dirty="0"/>
              <a:t>Hosted by MPS (</a:t>
            </a:r>
            <a:r>
              <a:rPr lang="en-US" dirty="0">
                <a:hlinkClick r:id="rId3"/>
              </a:rPr>
              <a:t>link</a:t>
            </a:r>
            <a:r>
              <a:rPr lang="en-US" dirty="0"/>
              <a:t>)</a:t>
            </a:r>
          </a:p>
          <a:p>
            <a:r>
              <a:rPr lang="en-US" dirty="0"/>
              <a:t>Weekly during fall and spring semesters</a:t>
            </a:r>
          </a:p>
          <a:p>
            <a:r>
              <a:rPr lang="en-US" dirty="0"/>
              <a:t>Visiting speakers:</a:t>
            </a:r>
          </a:p>
          <a:p>
            <a:pPr lvl="1"/>
            <a:r>
              <a:rPr lang="en-US" dirty="0"/>
              <a:t>Address timely research topics</a:t>
            </a:r>
          </a:p>
          <a:p>
            <a:pPr lvl="1"/>
            <a:r>
              <a:rPr lang="en-US" dirty="0"/>
              <a:t>Visit MPS labs to meet students, postdocs, and faculty in an informal setting</a:t>
            </a:r>
          </a:p>
        </p:txBody>
      </p:sp>
    </p:spTree>
    <p:extLst>
      <p:ext uri="{BB962C8B-B14F-4D97-AF65-F5344CB8AC3E}">
        <p14:creationId xmlns:p14="http://schemas.microsoft.com/office/powerpoint/2010/main" val="291897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CF99-00EB-9A4E-A0AA-8D6C31F41894}"/>
              </a:ext>
            </a:extLst>
          </p:cNvPr>
          <p:cNvSpPr>
            <a:spLocks noGrp="1"/>
          </p:cNvSpPr>
          <p:nvPr>
            <p:ph type="title"/>
          </p:nvPr>
        </p:nvSpPr>
        <p:spPr/>
        <p:txBody>
          <a:bodyPr/>
          <a:lstStyle/>
          <a:p>
            <a:r>
              <a:rPr lang="en-US" b="1" dirty="0"/>
              <a:t>MPS // </a:t>
            </a:r>
            <a:r>
              <a:rPr lang="en-US" dirty="0"/>
              <a:t>Student Community</a:t>
            </a:r>
          </a:p>
        </p:txBody>
      </p:sp>
      <p:sp>
        <p:nvSpPr>
          <p:cNvPr id="3" name="Content Placeholder 2">
            <a:extLst>
              <a:ext uri="{FF2B5EF4-FFF2-40B4-BE49-F238E27FC236}">
                <a16:creationId xmlns:a16="http://schemas.microsoft.com/office/drawing/2014/main" id="{09EE44A2-AB5D-354E-908C-E51F6DE7516F}"/>
              </a:ext>
            </a:extLst>
          </p:cNvPr>
          <p:cNvSpPr>
            <a:spLocks noGrp="1"/>
          </p:cNvSpPr>
          <p:nvPr>
            <p:ph idx="1"/>
          </p:nvPr>
        </p:nvSpPr>
        <p:spPr/>
        <p:txBody>
          <a:bodyPr/>
          <a:lstStyle/>
          <a:p>
            <a:r>
              <a:rPr lang="en-US" b="1" dirty="0">
                <a:solidFill>
                  <a:srgbClr val="B24E23"/>
                </a:solidFill>
              </a:rPr>
              <a:t>Association for Molecular Plant Science Students (AMPSS)</a:t>
            </a:r>
            <a:r>
              <a:rPr lang="en-US" dirty="0"/>
              <a:t>: New MPS student group</a:t>
            </a:r>
          </a:p>
          <a:p>
            <a:pPr lvl="1"/>
            <a:r>
              <a:rPr lang="en-US" dirty="0"/>
              <a:t>Philip </a:t>
            </a:r>
            <a:r>
              <a:rPr lang="en-US" dirty="0" err="1"/>
              <a:t>Engelgau</a:t>
            </a:r>
            <a:r>
              <a:rPr lang="en-US" dirty="0"/>
              <a:t>, President (</a:t>
            </a:r>
            <a:r>
              <a:rPr lang="en-US" dirty="0">
                <a:hlinkClick r:id="rId2"/>
              </a:rPr>
              <a:t>engelga2@msu.edu</a:t>
            </a:r>
            <a:r>
              <a:rPr lang="en-US" dirty="0"/>
              <a:t>)</a:t>
            </a:r>
            <a:endParaRPr lang="en-US" b="1" dirty="0">
              <a:solidFill>
                <a:srgbClr val="B24E23"/>
              </a:solidFill>
            </a:endParaRPr>
          </a:p>
          <a:p>
            <a:r>
              <a:rPr lang="en-US" b="1" dirty="0">
                <a:solidFill>
                  <a:srgbClr val="B24E23"/>
                </a:solidFill>
              </a:rPr>
              <a:t>Fascination of Plants Day</a:t>
            </a:r>
            <a:r>
              <a:rPr lang="en-US" dirty="0"/>
              <a:t>: Scientist-run event to share plants knowledge with the general public (</a:t>
            </a:r>
            <a:r>
              <a:rPr lang="en-US" dirty="0">
                <a:hlinkClick r:id="rId3"/>
              </a:rPr>
              <a:t>link</a:t>
            </a:r>
            <a:r>
              <a:rPr lang="en-US" dirty="0"/>
              <a:t>)</a:t>
            </a:r>
          </a:p>
          <a:p>
            <a:r>
              <a:rPr lang="en-US" b="1" dirty="0">
                <a:solidFill>
                  <a:srgbClr val="B24E23"/>
                </a:solidFill>
              </a:rPr>
              <a:t>Unofficial Grad Guide</a:t>
            </a:r>
            <a:r>
              <a:rPr lang="en-US" dirty="0"/>
              <a:t>: For more student activities (</a:t>
            </a:r>
            <a:r>
              <a:rPr lang="en-US" dirty="0">
                <a:hlinkClick r:id="rId4"/>
              </a:rPr>
              <a:t>link</a:t>
            </a:r>
            <a:r>
              <a:rPr lang="en-US" dirty="0"/>
              <a:t>)</a:t>
            </a:r>
          </a:p>
        </p:txBody>
      </p:sp>
    </p:spTree>
    <p:extLst>
      <p:ext uri="{BB962C8B-B14F-4D97-AF65-F5344CB8AC3E}">
        <p14:creationId xmlns:p14="http://schemas.microsoft.com/office/powerpoint/2010/main" val="312159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C8B8-06CD-0E48-97E8-235677050151}"/>
              </a:ext>
            </a:extLst>
          </p:cNvPr>
          <p:cNvSpPr>
            <a:spLocks noGrp="1"/>
          </p:cNvSpPr>
          <p:nvPr>
            <p:ph type="title"/>
          </p:nvPr>
        </p:nvSpPr>
        <p:spPr/>
        <p:txBody>
          <a:bodyPr/>
          <a:lstStyle/>
          <a:p>
            <a:r>
              <a:rPr lang="en-US" b="1" dirty="0"/>
              <a:t>MPS // </a:t>
            </a:r>
            <a:r>
              <a:rPr lang="en-US" dirty="0"/>
              <a:t>Presentation Outline</a:t>
            </a:r>
          </a:p>
        </p:txBody>
      </p:sp>
      <p:sp>
        <p:nvSpPr>
          <p:cNvPr id="3" name="Content Placeholder 2">
            <a:extLst>
              <a:ext uri="{FF2B5EF4-FFF2-40B4-BE49-F238E27FC236}">
                <a16:creationId xmlns:a16="http://schemas.microsoft.com/office/drawing/2014/main" id="{EC41E502-FBFF-8E43-9650-D228A14ADF90}"/>
              </a:ext>
            </a:extLst>
          </p:cNvPr>
          <p:cNvSpPr>
            <a:spLocks noGrp="1"/>
          </p:cNvSpPr>
          <p:nvPr>
            <p:ph idx="1"/>
          </p:nvPr>
        </p:nvSpPr>
        <p:spPr/>
        <p:txBody>
          <a:bodyPr/>
          <a:lstStyle/>
          <a:p>
            <a:r>
              <a:rPr lang="en-US" b="1" dirty="0">
                <a:solidFill>
                  <a:srgbClr val="B24E23"/>
                </a:solidFill>
              </a:rPr>
              <a:t>Program Overview</a:t>
            </a:r>
            <a:r>
              <a:rPr lang="en-US" dirty="0"/>
              <a:t>: Why, what, who, how </a:t>
            </a:r>
          </a:p>
          <a:p>
            <a:r>
              <a:rPr lang="en-US" b="1" dirty="0">
                <a:solidFill>
                  <a:srgbClr val="B24E23"/>
                </a:solidFill>
              </a:rPr>
              <a:t>Program Details</a:t>
            </a:r>
            <a:r>
              <a:rPr lang="en-US" dirty="0"/>
              <a:t>: Educational objectives, curriculum, student experience</a:t>
            </a:r>
          </a:p>
          <a:p>
            <a:r>
              <a:rPr lang="en-US" b="1" dirty="0">
                <a:solidFill>
                  <a:srgbClr val="B24E23"/>
                </a:solidFill>
              </a:rPr>
              <a:t>Joining MPS</a:t>
            </a:r>
            <a:r>
              <a:rPr lang="en-US" dirty="0"/>
              <a:t>: Application process, requirements</a:t>
            </a:r>
          </a:p>
          <a:p>
            <a:r>
              <a:rPr lang="en-US" b="1" dirty="0">
                <a:solidFill>
                  <a:srgbClr val="B24E23"/>
                </a:solidFill>
              </a:rPr>
              <a:t>Program Contacts</a:t>
            </a:r>
          </a:p>
        </p:txBody>
      </p:sp>
    </p:spTree>
    <p:extLst>
      <p:ext uri="{BB962C8B-B14F-4D97-AF65-F5344CB8AC3E}">
        <p14:creationId xmlns:p14="http://schemas.microsoft.com/office/powerpoint/2010/main" val="282803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56195FC-2F02-7047-B9B5-299F7D92DFE1}"/>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D833402-E4F6-1440-AAA8-62951AC50E16}"/>
              </a:ext>
            </a:extLst>
          </p:cNvPr>
          <p:cNvSpPr>
            <a:spLocks noGrp="1"/>
          </p:cNvSpPr>
          <p:nvPr>
            <p:ph type="body" sz="quarter" idx="11"/>
          </p:nvPr>
        </p:nvSpPr>
        <p:spPr>
          <a:solidFill>
            <a:schemeClr val="bg1">
              <a:alpha val="90000"/>
            </a:schemeClr>
          </a:solidFill>
        </p:spPr>
        <p:txBody>
          <a:bodyPr/>
          <a:lstStyle/>
          <a:p>
            <a:r>
              <a:rPr lang="en-US" b="1" dirty="0"/>
              <a:t>JOINING</a:t>
            </a:r>
          </a:p>
          <a:p>
            <a:r>
              <a:rPr lang="en-US" b="1" dirty="0"/>
              <a:t>MPS</a:t>
            </a:r>
          </a:p>
        </p:txBody>
      </p:sp>
      <p:sp>
        <p:nvSpPr>
          <p:cNvPr id="8" name="Picture Placeholder 7">
            <a:extLst>
              <a:ext uri="{FF2B5EF4-FFF2-40B4-BE49-F238E27FC236}">
                <a16:creationId xmlns:a16="http://schemas.microsoft.com/office/drawing/2014/main" id="{B2EAA8CD-5C11-7D45-BA97-DBC89A7223E3}"/>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8949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t>MPS // </a:t>
            </a:r>
            <a:r>
              <a:rPr lang="en-US" dirty="0"/>
              <a:t>Application Process</a:t>
            </a:r>
          </a:p>
        </p:txBody>
      </p:sp>
      <p:sp>
        <p:nvSpPr>
          <p:cNvPr id="12" name="Content Placeholder 9"/>
          <p:cNvSpPr txBox="1">
            <a:spLocks/>
          </p:cNvSpPr>
          <p:nvPr/>
        </p:nvSpPr>
        <p:spPr>
          <a:xfrm>
            <a:off x="2152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21" name="Content Placeholder 8">
            <a:extLst>
              <a:ext uri="{FF2B5EF4-FFF2-40B4-BE49-F238E27FC236}">
                <a16:creationId xmlns:a16="http://schemas.microsoft.com/office/drawing/2014/main" id="{1B87F807-DB34-4ECE-BEF4-EFE5792788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60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a:t>MPS // </a:t>
            </a:r>
            <a:r>
              <a:rPr lang="en-US"/>
              <a:t>Admission Requirements</a:t>
            </a:r>
            <a:endParaRPr lang="en-US" dirty="0"/>
          </a:p>
        </p:txBody>
      </p:sp>
      <p:graphicFrame>
        <p:nvGraphicFramePr>
          <p:cNvPr id="8" name="Content Placeholder 4">
            <a:extLst>
              <a:ext uri="{FF2B5EF4-FFF2-40B4-BE49-F238E27FC236}">
                <a16:creationId xmlns:a16="http://schemas.microsoft.com/office/drawing/2014/main" id="{B57A8B02-A55E-431F-83D9-BC74EED331E4}"/>
              </a:ext>
            </a:extLst>
          </p:cNvPr>
          <p:cNvGraphicFramePr>
            <a:graphicFrameLocks noGrp="1"/>
          </p:cNvGraphicFramePr>
          <p:nvPr>
            <p:ph idx="1"/>
            <p:extLst>
              <p:ext uri="{D42A27DB-BD31-4B8C-83A1-F6EECF244321}">
                <p14:modId xmlns:p14="http://schemas.microsoft.com/office/powerpoint/2010/main" val="18320264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29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D17262F-2FE6-4340-BD25-7E2A35BD211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0" y="3048"/>
            <a:ext cx="12217400" cy="6858000"/>
          </a:xfrm>
        </p:spPr>
      </p:pic>
      <p:sp>
        <p:nvSpPr>
          <p:cNvPr id="7" name="Text Placeholder 6">
            <a:extLst>
              <a:ext uri="{FF2B5EF4-FFF2-40B4-BE49-F238E27FC236}">
                <a16:creationId xmlns:a16="http://schemas.microsoft.com/office/drawing/2014/main" id="{A67ADF1D-6A34-8443-A3D9-E4D8BE0D6FA6}"/>
              </a:ext>
            </a:extLst>
          </p:cNvPr>
          <p:cNvSpPr>
            <a:spLocks noGrp="1"/>
          </p:cNvSpPr>
          <p:nvPr>
            <p:ph type="body" sz="quarter" idx="11"/>
          </p:nvPr>
        </p:nvSpPr>
        <p:spPr>
          <a:solidFill>
            <a:schemeClr val="bg1">
              <a:alpha val="90000"/>
            </a:schemeClr>
          </a:solidFill>
        </p:spPr>
        <p:txBody>
          <a:bodyPr/>
          <a:lstStyle/>
          <a:p>
            <a:r>
              <a:rPr lang="en-US" b="1" dirty="0"/>
              <a:t>PROGRAM</a:t>
            </a:r>
          </a:p>
          <a:p>
            <a:r>
              <a:rPr lang="en-US" b="1" dirty="0"/>
              <a:t>CONTACTS</a:t>
            </a:r>
          </a:p>
        </p:txBody>
      </p:sp>
      <p:sp>
        <p:nvSpPr>
          <p:cNvPr id="9" name="Picture Placeholder 8">
            <a:extLst>
              <a:ext uri="{FF2B5EF4-FFF2-40B4-BE49-F238E27FC236}">
                <a16:creationId xmlns:a16="http://schemas.microsoft.com/office/drawing/2014/main" id="{DBAC1BFD-157F-0E40-B670-406A9504859F}"/>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33438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40404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2A7A3-5E13-0246-890E-37F5F9DDF8E1}"/>
              </a:ext>
            </a:extLst>
          </p:cNvPr>
          <p:cNvSpPr>
            <a:spLocks noGrp="1"/>
          </p:cNvSpPr>
          <p:nvPr>
            <p:ph type="title"/>
          </p:nvPr>
        </p:nvSpPr>
        <p:spPr>
          <a:xfrm>
            <a:off x="762001" y="803325"/>
            <a:ext cx="5314536" cy="1325563"/>
          </a:xfrm>
        </p:spPr>
        <p:txBody>
          <a:bodyPr vert="horz" lIns="91440" tIns="45720" rIns="91440" bIns="45720" rtlCol="0">
            <a:normAutofit/>
          </a:bodyPr>
          <a:lstStyle/>
          <a:p>
            <a:pPr defTabSz="914400"/>
            <a:r>
              <a:rPr lang="en-US" b="1" dirty="0">
                <a:latin typeface="Helvetica" pitchFamily="2" charset="0"/>
                <a:ea typeface="+mj-ea"/>
                <a:cs typeface="+mj-cs"/>
              </a:rPr>
              <a:t>Brad Day</a:t>
            </a:r>
            <a:endParaRPr lang="en-US" dirty="0">
              <a:latin typeface="Helvetica" pitchFamily="2" charset="0"/>
              <a:ea typeface="+mj-ea"/>
              <a:cs typeface="+mj-cs"/>
            </a:endParaRPr>
          </a:p>
        </p:txBody>
      </p:sp>
      <p:sp>
        <p:nvSpPr>
          <p:cNvPr id="35" name="Freeform: Shape 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ontent Placeholder 5">
            <a:extLst>
              <a:ext uri="{FF2B5EF4-FFF2-40B4-BE49-F238E27FC236}">
                <a16:creationId xmlns:a16="http://schemas.microsoft.com/office/drawing/2014/main" id="{A4DBC442-858D-3B4D-9A88-328A9C15F547}"/>
              </a:ext>
            </a:extLst>
          </p:cNvPr>
          <p:cNvSpPr txBox="1">
            <a:spLocks/>
          </p:cNvSpPr>
          <p:nvPr/>
        </p:nvSpPr>
        <p:spPr>
          <a:xfrm>
            <a:off x="762000" y="2279018"/>
            <a:ext cx="5314543" cy="3375920"/>
          </a:xfrm>
          <a:prstGeom prst="rect">
            <a:avLst/>
          </a:prstGeom>
        </p:spPr>
        <p:txBody>
          <a:bodyPr vert="horz" lIns="91440" tIns="45720" rIns="91440" bIns="45720" rtlCol="0" anchor="t">
            <a:normAutofit/>
          </a:bodyPr>
          <a:lstStyle>
            <a:lvl1pPr marL="228540" indent="-228540" algn="l" defTabSz="914175" rtl="0" eaLnBrk="1" latinLnBrk="0" hangingPunct="1">
              <a:lnSpc>
                <a:spcPct val="100000"/>
              </a:lnSpc>
              <a:spcBef>
                <a:spcPts val="998"/>
              </a:spcBef>
              <a:spcAft>
                <a:spcPts val="803"/>
              </a:spcAft>
              <a:buFont typeface="Arial"/>
              <a:buChar char="•"/>
              <a:defRPr sz="2400" b="0" i="0" kern="1200">
                <a:solidFill>
                  <a:schemeClr val="tx1">
                    <a:lumMod val="65000"/>
                    <a:lumOff val="35000"/>
                  </a:schemeClr>
                </a:solidFill>
                <a:latin typeface="Helvetica" charset="0"/>
                <a:ea typeface="Helvetica" charset="0"/>
                <a:cs typeface="Helvetica" charset="0"/>
              </a:defRPr>
            </a:lvl1pPr>
            <a:lvl2pPr marL="685628" indent="-228540" algn="l" defTabSz="914175" rtl="0" eaLnBrk="1" latinLnBrk="0" hangingPunct="1">
              <a:lnSpc>
                <a:spcPct val="100000"/>
              </a:lnSpc>
              <a:spcBef>
                <a:spcPts val="503"/>
              </a:spcBef>
              <a:spcAft>
                <a:spcPts val="803"/>
              </a:spcAft>
              <a:buFont typeface="Arial"/>
              <a:buChar char="•"/>
              <a:defRPr sz="2198" b="0" i="0" kern="1200">
                <a:solidFill>
                  <a:schemeClr val="tx1">
                    <a:lumMod val="65000"/>
                    <a:lumOff val="35000"/>
                  </a:schemeClr>
                </a:solidFill>
                <a:latin typeface="Helvetica" charset="0"/>
                <a:ea typeface="Helvetica" charset="0"/>
                <a:cs typeface="Helvetica" charset="0"/>
              </a:defRPr>
            </a:lvl2pPr>
            <a:lvl3pPr marL="1142715" indent="-228540" algn="l" defTabSz="914175" rtl="0" eaLnBrk="1" latinLnBrk="0" hangingPunct="1">
              <a:lnSpc>
                <a:spcPct val="100000"/>
              </a:lnSpc>
              <a:spcBef>
                <a:spcPts val="503"/>
              </a:spcBef>
              <a:spcAft>
                <a:spcPts val="803"/>
              </a:spcAft>
              <a:buFont typeface="Arial"/>
              <a:buChar char="•"/>
              <a:defRPr sz="2002" b="0" i="0" kern="1200">
                <a:solidFill>
                  <a:schemeClr val="tx1">
                    <a:lumMod val="65000"/>
                    <a:lumOff val="35000"/>
                  </a:schemeClr>
                </a:solidFill>
                <a:latin typeface="Helvetica" charset="0"/>
                <a:ea typeface="Helvetica" charset="0"/>
                <a:cs typeface="Helvetica" charset="0"/>
              </a:defRPr>
            </a:lvl3pPr>
            <a:lvl4pPr marL="159980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4pPr>
            <a:lvl5pPr marL="205688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5pPr>
            <a:lvl6pPr marL="2513970"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1"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Director</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bday@msu.edu</a:t>
            </a:r>
            <a:endPar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rPr>
              <a:t>         (517) 353-7991</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MPS Building, Room 4200</a:t>
            </a:r>
          </a:p>
          <a:p>
            <a:pPr marL="0" lvl="0" indent="0" defTabSz="914400">
              <a:spcBef>
                <a:spcPts val="1000"/>
              </a:spcBef>
              <a:spcAft>
                <a:spcPts val="0"/>
              </a:spcAft>
              <a:buNone/>
            </a:pPr>
            <a:r>
              <a:rPr lang="en-US" sz="2000" dirty="0">
                <a:solidFill>
                  <a:prstClr val="white"/>
                </a:solidFill>
                <a:latin typeface="Helvetica" pitchFamily="2" charset="0"/>
                <a:ea typeface="+mn-ea"/>
                <a:cs typeface="+mn-cs"/>
              </a:rPr>
              <a:t>When to contact: forming guidance committee, major exceptions</a:t>
            </a:r>
          </a:p>
        </p:txBody>
      </p:sp>
      <p:pic>
        <p:nvPicPr>
          <p:cNvPr id="40" name="Graphic 39" descr="Receiver">
            <a:extLst>
              <a:ext uri="{FF2B5EF4-FFF2-40B4-BE49-F238E27FC236}">
                <a16:creationId xmlns:a16="http://schemas.microsoft.com/office/drawing/2014/main" id="{33360F72-799A-014A-A117-DA939FFFE91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391" y="3368666"/>
            <a:ext cx="365760" cy="365760"/>
          </a:xfrm>
          <a:prstGeom prst="rect">
            <a:avLst/>
          </a:prstGeom>
        </p:spPr>
      </p:pic>
      <p:pic>
        <p:nvPicPr>
          <p:cNvPr id="41" name="Graphic 40" descr="Email">
            <a:extLst>
              <a:ext uri="{FF2B5EF4-FFF2-40B4-BE49-F238E27FC236}">
                <a16:creationId xmlns:a16="http://schemas.microsoft.com/office/drawing/2014/main" id="{B7679F7C-DF45-9848-96F4-A0323C8CBA4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91" y="2820530"/>
            <a:ext cx="365760" cy="365760"/>
          </a:xfrm>
          <a:prstGeom prst="rect">
            <a:avLst/>
          </a:prstGeom>
        </p:spPr>
      </p:pic>
      <p:pic>
        <p:nvPicPr>
          <p:cNvPr id="42" name="Graphic 41" descr="World">
            <a:extLst>
              <a:ext uri="{FF2B5EF4-FFF2-40B4-BE49-F238E27FC236}">
                <a16:creationId xmlns:a16="http://schemas.microsoft.com/office/drawing/2014/main" id="{E4671515-97AE-4A4D-87E7-58EDA407B52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2671" y="3835761"/>
            <a:ext cx="457200" cy="457200"/>
          </a:xfrm>
          <a:prstGeom prst="rect">
            <a:avLst/>
          </a:prstGeom>
        </p:spPr>
      </p:pic>
      <p:pic>
        <p:nvPicPr>
          <p:cNvPr id="12" name="Picture 11">
            <a:extLst>
              <a:ext uri="{FF2B5EF4-FFF2-40B4-BE49-F238E27FC236}">
                <a16:creationId xmlns:a16="http://schemas.microsoft.com/office/drawing/2014/main" id="{DD5C90F4-030C-1F42-AAC2-8A8A455EB29F}"/>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1686607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40404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2A7A3-5E13-0246-890E-37F5F9DDF8E1}"/>
              </a:ext>
            </a:extLst>
          </p:cNvPr>
          <p:cNvSpPr>
            <a:spLocks noGrp="1"/>
          </p:cNvSpPr>
          <p:nvPr>
            <p:ph type="title"/>
          </p:nvPr>
        </p:nvSpPr>
        <p:spPr>
          <a:xfrm>
            <a:off x="762001" y="803325"/>
            <a:ext cx="5314536" cy="1325563"/>
          </a:xfrm>
        </p:spPr>
        <p:txBody>
          <a:bodyPr vert="horz" lIns="91440" tIns="45720" rIns="91440" bIns="45720" rtlCol="0">
            <a:normAutofit/>
          </a:bodyPr>
          <a:lstStyle/>
          <a:p>
            <a:pPr defTabSz="914400"/>
            <a:r>
              <a:rPr lang="en-US" b="1" dirty="0">
                <a:latin typeface="Helvetica" pitchFamily="2" charset="0"/>
                <a:ea typeface="+mj-ea"/>
                <a:cs typeface="+mj-cs"/>
              </a:rPr>
              <a:t>Carol Wood</a:t>
            </a:r>
            <a:endParaRPr lang="en-US" dirty="0">
              <a:latin typeface="Helvetica" pitchFamily="2" charset="0"/>
              <a:ea typeface="+mj-ea"/>
              <a:cs typeface="+mj-cs"/>
            </a:endParaRP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A311FD-3C5A-3E49-A5B3-2F577A1F7D1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6" name="Content Placeholder 5">
            <a:extLst>
              <a:ext uri="{FF2B5EF4-FFF2-40B4-BE49-F238E27FC236}">
                <a16:creationId xmlns:a16="http://schemas.microsoft.com/office/drawing/2014/main" id="{6CD37CC8-3806-4D4A-8891-3C622E2CBF68}"/>
              </a:ext>
            </a:extLst>
          </p:cNvPr>
          <p:cNvSpPr txBox="1">
            <a:spLocks/>
          </p:cNvSpPr>
          <p:nvPr/>
        </p:nvSpPr>
        <p:spPr>
          <a:xfrm>
            <a:off x="762000" y="2279018"/>
            <a:ext cx="5314543" cy="3375920"/>
          </a:xfrm>
          <a:prstGeom prst="rect">
            <a:avLst/>
          </a:prstGeom>
        </p:spPr>
        <p:txBody>
          <a:bodyPr vert="horz" lIns="91440" tIns="45720" rIns="91440" bIns="45720" rtlCol="0" anchor="t">
            <a:normAutofit/>
          </a:bodyPr>
          <a:lstStyle>
            <a:lvl1pPr marL="228540" indent="-228540" algn="l" defTabSz="914175" rtl="0" eaLnBrk="1" latinLnBrk="0" hangingPunct="1">
              <a:lnSpc>
                <a:spcPct val="100000"/>
              </a:lnSpc>
              <a:spcBef>
                <a:spcPts val="998"/>
              </a:spcBef>
              <a:spcAft>
                <a:spcPts val="803"/>
              </a:spcAft>
              <a:buFont typeface="Arial"/>
              <a:buChar char="•"/>
              <a:defRPr sz="2400" b="0" i="0" kern="1200">
                <a:solidFill>
                  <a:schemeClr val="tx1">
                    <a:lumMod val="65000"/>
                    <a:lumOff val="35000"/>
                  </a:schemeClr>
                </a:solidFill>
                <a:latin typeface="Helvetica" charset="0"/>
                <a:ea typeface="Helvetica" charset="0"/>
                <a:cs typeface="Helvetica" charset="0"/>
              </a:defRPr>
            </a:lvl1pPr>
            <a:lvl2pPr marL="685628" indent="-228540" algn="l" defTabSz="914175" rtl="0" eaLnBrk="1" latinLnBrk="0" hangingPunct="1">
              <a:lnSpc>
                <a:spcPct val="100000"/>
              </a:lnSpc>
              <a:spcBef>
                <a:spcPts val="503"/>
              </a:spcBef>
              <a:spcAft>
                <a:spcPts val="803"/>
              </a:spcAft>
              <a:buFont typeface="Arial"/>
              <a:buChar char="•"/>
              <a:defRPr sz="2198" b="0" i="0" kern="1200">
                <a:solidFill>
                  <a:schemeClr val="tx1">
                    <a:lumMod val="65000"/>
                    <a:lumOff val="35000"/>
                  </a:schemeClr>
                </a:solidFill>
                <a:latin typeface="Helvetica" charset="0"/>
                <a:ea typeface="Helvetica" charset="0"/>
                <a:cs typeface="Helvetica" charset="0"/>
              </a:defRPr>
            </a:lvl2pPr>
            <a:lvl3pPr marL="1142715" indent="-228540" algn="l" defTabSz="914175" rtl="0" eaLnBrk="1" latinLnBrk="0" hangingPunct="1">
              <a:lnSpc>
                <a:spcPct val="100000"/>
              </a:lnSpc>
              <a:spcBef>
                <a:spcPts val="503"/>
              </a:spcBef>
              <a:spcAft>
                <a:spcPts val="803"/>
              </a:spcAft>
              <a:buFont typeface="Arial"/>
              <a:buChar char="•"/>
              <a:defRPr sz="2002" b="0" i="0" kern="1200">
                <a:solidFill>
                  <a:schemeClr val="tx1">
                    <a:lumMod val="65000"/>
                    <a:lumOff val="35000"/>
                  </a:schemeClr>
                </a:solidFill>
                <a:latin typeface="Helvetica" charset="0"/>
                <a:ea typeface="Helvetica" charset="0"/>
                <a:cs typeface="Helvetica" charset="0"/>
              </a:defRPr>
            </a:lvl3pPr>
            <a:lvl4pPr marL="159980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4pPr>
            <a:lvl5pPr marL="205688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5pPr>
            <a:lvl6pPr marL="2513970"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1"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Graduate Secretary</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woodc@msu.edu</a:t>
            </a:r>
            <a:endPar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rPr>
              <a:t>         (517) 432-0776</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Plant Biology </a:t>
            </a: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rPr>
              <a:t>Laboratories</a:t>
            </a: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Room 106</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When to contact: tracking course completion, filling out forms</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endPar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endParaRPr>
          </a:p>
        </p:txBody>
      </p:sp>
      <p:pic>
        <p:nvPicPr>
          <p:cNvPr id="18" name="Graphic 17" descr="Receiver">
            <a:extLst>
              <a:ext uri="{FF2B5EF4-FFF2-40B4-BE49-F238E27FC236}">
                <a16:creationId xmlns:a16="http://schemas.microsoft.com/office/drawing/2014/main" id="{DC943684-9345-CD42-9395-8A6CDC38B4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391" y="3368666"/>
            <a:ext cx="365760" cy="365760"/>
          </a:xfrm>
          <a:prstGeom prst="rect">
            <a:avLst/>
          </a:prstGeom>
        </p:spPr>
      </p:pic>
      <p:pic>
        <p:nvPicPr>
          <p:cNvPr id="19" name="Graphic 18" descr="Email">
            <a:extLst>
              <a:ext uri="{FF2B5EF4-FFF2-40B4-BE49-F238E27FC236}">
                <a16:creationId xmlns:a16="http://schemas.microsoft.com/office/drawing/2014/main" id="{4EBFA6D6-BD37-AB47-8EDF-3ADD3CA41A7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91" y="2820530"/>
            <a:ext cx="365760" cy="365760"/>
          </a:xfrm>
          <a:prstGeom prst="rect">
            <a:avLst/>
          </a:prstGeom>
        </p:spPr>
      </p:pic>
      <p:pic>
        <p:nvPicPr>
          <p:cNvPr id="20" name="Graphic 19" descr="World">
            <a:extLst>
              <a:ext uri="{FF2B5EF4-FFF2-40B4-BE49-F238E27FC236}">
                <a16:creationId xmlns:a16="http://schemas.microsoft.com/office/drawing/2014/main" id="{5CFB7937-BFEE-BD43-9FBF-9FAF159740FD}"/>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2671" y="3835761"/>
            <a:ext cx="457200" cy="457200"/>
          </a:xfrm>
          <a:prstGeom prst="rect">
            <a:avLst/>
          </a:prstGeom>
        </p:spPr>
      </p:pic>
    </p:spTree>
    <p:extLst>
      <p:ext uri="{BB962C8B-B14F-4D97-AF65-F5344CB8AC3E}">
        <p14:creationId xmlns:p14="http://schemas.microsoft.com/office/powerpoint/2010/main" val="424031146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40404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2A7A3-5E13-0246-890E-37F5F9DDF8E1}"/>
              </a:ext>
            </a:extLst>
          </p:cNvPr>
          <p:cNvSpPr>
            <a:spLocks noGrp="1"/>
          </p:cNvSpPr>
          <p:nvPr>
            <p:ph type="title"/>
          </p:nvPr>
        </p:nvSpPr>
        <p:spPr>
          <a:xfrm>
            <a:off x="762001" y="803325"/>
            <a:ext cx="5314536" cy="1325563"/>
          </a:xfrm>
        </p:spPr>
        <p:txBody>
          <a:bodyPr vert="horz" lIns="91440" tIns="45720" rIns="91440" bIns="45720" rtlCol="0" anchor="ctr">
            <a:normAutofit/>
          </a:bodyPr>
          <a:lstStyle/>
          <a:p>
            <a:pPr defTabSz="914400"/>
            <a:r>
              <a:rPr lang="en-US" b="1" dirty="0">
                <a:solidFill>
                  <a:schemeClr val="tx1"/>
                </a:solidFill>
                <a:latin typeface="Helvetica" pitchFamily="2" charset="0"/>
                <a:ea typeface="+mj-ea"/>
                <a:cs typeface="+mj-cs"/>
              </a:rPr>
              <a:t>Igor Houwat</a:t>
            </a:r>
            <a:endParaRPr lang="en-US" dirty="0">
              <a:solidFill>
                <a:schemeClr val="tx1"/>
              </a:solidFill>
              <a:latin typeface="Helvetica" pitchFamily="2" charset="0"/>
              <a:ea typeface="+mj-ea"/>
              <a:cs typeface="+mj-cs"/>
            </a:endParaRPr>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217ED78-8529-5E48-A458-69B62E13DA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11" name="Content Placeholder 5">
            <a:extLst>
              <a:ext uri="{FF2B5EF4-FFF2-40B4-BE49-F238E27FC236}">
                <a16:creationId xmlns:a16="http://schemas.microsoft.com/office/drawing/2014/main" id="{3BDD04B5-97EF-9B4A-BA5F-9E10D3916BAA}"/>
              </a:ext>
            </a:extLst>
          </p:cNvPr>
          <p:cNvSpPr txBox="1">
            <a:spLocks/>
          </p:cNvSpPr>
          <p:nvPr/>
        </p:nvSpPr>
        <p:spPr>
          <a:xfrm>
            <a:off x="762000" y="2279018"/>
            <a:ext cx="5314543" cy="3375920"/>
          </a:xfrm>
          <a:prstGeom prst="rect">
            <a:avLst/>
          </a:prstGeom>
        </p:spPr>
        <p:txBody>
          <a:bodyPr vert="horz" lIns="91440" tIns="45720" rIns="91440" bIns="45720" rtlCol="0" anchor="t">
            <a:normAutofit/>
          </a:bodyPr>
          <a:lstStyle>
            <a:lvl1pPr marL="228540" indent="-228540" algn="l" defTabSz="914175" rtl="0" eaLnBrk="1" latinLnBrk="0" hangingPunct="1">
              <a:lnSpc>
                <a:spcPct val="100000"/>
              </a:lnSpc>
              <a:spcBef>
                <a:spcPts val="998"/>
              </a:spcBef>
              <a:spcAft>
                <a:spcPts val="803"/>
              </a:spcAft>
              <a:buFont typeface="Arial"/>
              <a:buChar char="•"/>
              <a:defRPr sz="2400" b="0" i="0" kern="1200">
                <a:solidFill>
                  <a:schemeClr val="tx1">
                    <a:lumMod val="65000"/>
                    <a:lumOff val="35000"/>
                  </a:schemeClr>
                </a:solidFill>
                <a:latin typeface="Helvetica" charset="0"/>
                <a:ea typeface="Helvetica" charset="0"/>
                <a:cs typeface="Helvetica" charset="0"/>
              </a:defRPr>
            </a:lvl1pPr>
            <a:lvl2pPr marL="685628" indent="-228540" algn="l" defTabSz="914175" rtl="0" eaLnBrk="1" latinLnBrk="0" hangingPunct="1">
              <a:lnSpc>
                <a:spcPct val="100000"/>
              </a:lnSpc>
              <a:spcBef>
                <a:spcPts val="503"/>
              </a:spcBef>
              <a:spcAft>
                <a:spcPts val="803"/>
              </a:spcAft>
              <a:buFont typeface="Arial"/>
              <a:buChar char="•"/>
              <a:defRPr sz="2198" b="0" i="0" kern="1200">
                <a:solidFill>
                  <a:schemeClr val="tx1">
                    <a:lumMod val="65000"/>
                    <a:lumOff val="35000"/>
                  </a:schemeClr>
                </a:solidFill>
                <a:latin typeface="Helvetica" charset="0"/>
                <a:ea typeface="Helvetica" charset="0"/>
                <a:cs typeface="Helvetica" charset="0"/>
              </a:defRPr>
            </a:lvl2pPr>
            <a:lvl3pPr marL="1142715" indent="-228540" algn="l" defTabSz="914175" rtl="0" eaLnBrk="1" latinLnBrk="0" hangingPunct="1">
              <a:lnSpc>
                <a:spcPct val="100000"/>
              </a:lnSpc>
              <a:spcBef>
                <a:spcPts val="503"/>
              </a:spcBef>
              <a:spcAft>
                <a:spcPts val="803"/>
              </a:spcAft>
              <a:buFont typeface="Arial"/>
              <a:buChar char="•"/>
              <a:defRPr sz="2002" b="0" i="0" kern="1200">
                <a:solidFill>
                  <a:schemeClr val="tx1">
                    <a:lumMod val="65000"/>
                    <a:lumOff val="35000"/>
                  </a:schemeClr>
                </a:solidFill>
                <a:latin typeface="Helvetica" charset="0"/>
                <a:ea typeface="Helvetica" charset="0"/>
                <a:cs typeface="Helvetica" charset="0"/>
              </a:defRPr>
            </a:lvl3pPr>
            <a:lvl4pPr marL="159980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4pPr>
            <a:lvl5pPr marL="2056883" indent="-228540" algn="l" defTabSz="914175" rtl="0" eaLnBrk="1" latinLnBrk="0" hangingPunct="1">
              <a:lnSpc>
                <a:spcPct val="100000"/>
              </a:lnSpc>
              <a:spcBef>
                <a:spcPts val="503"/>
              </a:spcBef>
              <a:spcAft>
                <a:spcPts val="803"/>
              </a:spcAft>
              <a:buFont typeface="Arial"/>
              <a:buChar char="•"/>
              <a:defRPr sz="1800" b="0" i="0" kern="1200">
                <a:solidFill>
                  <a:schemeClr val="tx1">
                    <a:lumMod val="65000"/>
                    <a:lumOff val="35000"/>
                  </a:schemeClr>
                </a:solidFill>
                <a:latin typeface="Helvetica" charset="0"/>
                <a:ea typeface="Helvetica" charset="0"/>
                <a:cs typeface="Helvetica" charset="0"/>
              </a:defRPr>
            </a:lvl5pPr>
            <a:lvl6pPr marL="2513970"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1"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Communications Coordinator</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houwatig@msu.edu</a:t>
            </a:r>
            <a:endPar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rPr>
              <a:t>         (517) 353-2223</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Plant Biology </a:t>
            </a: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rPr>
              <a:t>Laboratories</a:t>
            </a: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 Room 105B</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r>
              <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rPr>
              <a:t>When to contact: new publications, awards, notable news for web publication</a:t>
            </a:r>
          </a:p>
          <a:p>
            <a:pPr marL="0" marR="0" lvl="0" indent="0" algn="l" defTabSz="914400" rtl="0" eaLnBrk="1" fontAlgn="auto" latinLnBrk="0" hangingPunct="1">
              <a:lnSpc>
                <a:spcPct val="100000"/>
              </a:lnSpc>
              <a:spcBef>
                <a:spcPts val="1000"/>
              </a:spcBef>
              <a:spcAft>
                <a:spcPts val="803"/>
              </a:spcAft>
              <a:buClrTx/>
              <a:buSzTx/>
              <a:buFont typeface="Arial"/>
              <a:buNone/>
              <a:tabLst/>
              <a:defRPr/>
            </a:pPr>
            <a:endParaRPr kumimoji="0" lang="en-US" sz="2000" b="0" i="0" u="none" strike="noStrike" kern="1200" cap="none" spc="0" normalizeH="0" baseline="0" noProof="0" dirty="0">
              <a:ln>
                <a:noFill/>
              </a:ln>
              <a:solidFill>
                <a:prstClr val="white">
                  <a:lumMod val="65000"/>
                  <a:lumOff val="35000"/>
                </a:prstClr>
              </a:solidFill>
              <a:effectLst/>
              <a:uLnTx/>
              <a:uFillTx/>
              <a:latin typeface="Helvetica" pitchFamily="2" charset="0"/>
              <a:ea typeface="+mn-ea"/>
              <a:cs typeface="+mn-cs"/>
            </a:endParaRPr>
          </a:p>
        </p:txBody>
      </p:sp>
      <p:pic>
        <p:nvPicPr>
          <p:cNvPr id="13" name="Graphic 12" descr="Receiver">
            <a:extLst>
              <a:ext uri="{FF2B5EF4-FFF2-40B4-BE49-F238E27FC236}">
                <a16:creationId xmlns:a16="http://schemas.microsoft.com/office/drawing/2014/main" id="{3BE9D6A3-02DD-C24D-8964-6BDFF524CA9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391" y="3368666"/>
            <a:ext cx="365760" cy="365760"/>
          </a:xfrm>
          <a:prstGeom prst="rect">
            <a:avLst/>
          </a:prstGeom>
        </p:spPr>
      </p:pic>
      <p:pic>
        <p:nvPicPr>
          <p:cNvPr id="14" name="Graphic 13" descr="Email">
            <a:extLst>
              <a:ext uri="{FF2B5EF4-FFF2-40B4-BE49-F238E27FC236}">
                <a16:creationId xmlns:a16="http://schemas.microsoft.com/office/drawing/2014/main" id="{AD53890D-E5E1-284B-B924-83298320D349}"/>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91" y="2820530"/>
            <a:ext cx="365760" cy="365760"/>
          </a:xfrm>
          <a:prstGeom prst="rect">
            <a:avLst/>
          </a:prstGeom>
        </p:spPr>
      </p:pic>
      <p:pic>
        <p:nvPicPr>
          <p:cNvPr id="15" name="Graphic 14" descr="World">
            <a:extLst>
              <a:ext uri="{FF2B5EF4-FFF2-40B4-BE49-F238E27FC236}">
                <a16:creationId xmlns:a16="http://schemas.microsoft.com/office/drawing/2014/main" id="{E2D452AF-53C1-D943-9CE3-426E4232472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2671" y="3835761"/>
            <a:ext cx="457200" cy="457200"/>
          </a:xfrm>
          <a:prstGeom prst="rect">
            <a:avLst/>
          </a:prstGeom>
        </p:spPr>
      </p:pic>
    </p:spTree>
    <p:extLst>
      <p:ext uri="{BB962C8B-B14F-4D97-AF65-F5344CB8AC3E}">
        <p14:creationId xmlns:p14="http://schemas.microsoft.com/office/powerpoint/2010/main" val="205373925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5E21-74BE-A246-8BE5-3B555316FADD}"/>
              </a:ext>
            </a:extLst>
          </p:cNvPr>
          <p:cNvSpPr>
            <a:spLocks noGrp="1"/>
          </p:cNvSpPr>
          <p:nvPr>
            <p:ph type="title"/>
          </p:nvPr>
        </p:nvSpPr>
        <p:spPr>
          <a:xfrm>
            <a:off x="838200" y="365123"/>
            <a:ext cx="10515600" cy="1325565"/>
          </a:xfrm>
        </p:spPr>
        <p:txBody>
          <a:bodyPr/>
          <a:lstStyle/>
          <a:p>
            <a:r>
              <a:rPr lang="en-US" b="1" dirty="0"/>
              <a:t>MPS // </a:t>
            </a:r>
            <a:r>
              <a:rPr lang="en-US" dirty="0"/>
              <a:t>Executive Committee</a:t>
            </a:r>
          </a:p>
        </p:txBody>
      </p:sp>
      <p:sp>
        <p:nvSpPr>
          <p:cNvPr id="3" name="Content Placeholder 2">
            <a:extLst>
              <a:ext uri="{FF2B5EF4-FFF2-40B4-BE49-F238E27FC236}">
                <a16:creationId xmlns:a16="http://schemas.microsoft.com/office/drawing/2014/main" id="{0DB90C87-3399-0448-9A9B-724A40E2CFBE}"/>
              </a:ext>
            </a:extLst>
          </p:cNvPr>
          <p:cNvSpPr>
            <a:spLocks noGrp="1"/>
          </p:cNvSpPr>
          <p:nvPr>
            <p:ph idx="1"/>
          </p:nvPr>
        </p:nvSpPr>
        <p:spPr/>
        <p:txBody>
          <a:bodyPr/>
          <a:lstStyle/>
          <a:p>
            <a:r>
              <a:rPr lang="en-US" b="1" dirty="0">
                <a:solidFill>
                  <a:srgbClr val="B24E23"/>
                </a:solidFill>
              </a:rPr>
              <a:t>Director</a:t>
            </a:r>
            <a:r>
              <a:rPr lang="en-US" dirty="0"/>
              <a:t>: Brad Day</a:t>
            </a:r>
          </a:p>
          <a:p>
            <a:r>
              <a:rPr lang="en-US" b="1" dirty="0">
                <a:solidFill>
                  <a:srgbClr val="B24E23"/>
                </a:solidFill>
              </a:rPr>
              <a:t>Committee members</a:t>
            </a:r>
            <a:r>
              <a:rPr lang="en-US" dirty="0"/>
              <a:t> </a:t>
            </a:r>
          </a:p>
          <a:p>
            <a:pPr lvl="1"/>
            <a:r>
              <a:rPr lang="en-US" dirty="0"/>
              <a:t>Christoph Benning</a:t>
            </a:r>
          </a:p>
          <a:p>
            <a:pPr lvl="1"/>
            <a:r>
              <a:rPr lang="en-US" dirty="0"/>
              <a:t>Dean </a:t>
            </a:r>
            <a:r>
              <a:rPr lang="en-US" dirty="0" err="1"/>
              <a:t>DellaPenna</a:t>
            </a:r>
            <a:endParaRPr lang="en-US" dirty="0"/>
          </a:p>
          <a:p>
            <a:pPr lvl="1"/>
            <a:r>
              <a:rPr lang="en-US" dirty="0"/>
              <a:t>Rebecca </a:t>
            </a:r>
            <a:r>
              <a:rPr lang="en-US" dirty="0" err="1"/>
              <a:t>Grumet</a:t>
            </a:r>
            <a:endParaRPr lang="en-US" dirty="0"/>
          </a:p>
          <a:p>
            <a:pPr lvl="1"/>
            <a:r>
              <a:rPr lang="en-US" dirty="0"/>
              <a:t>George </a:t>
            </a:r>
            <a:r>
              <a:rPr lang="en-US" dirty="0" err="1"/>
              <a:t>Sundin</a:t>
            </a:r>
            <a:endParaRPr lang="en-US" dirty="0"/>
          </a:p>
          <a:p>
            <a:pPr lvl="1"/>
            <a:r>
              <a:rPr lang="en-US" dirty="0"/>
              <a:t>Curtis Wilkerson</a:t>
            </a:r>
          </a:p>
        </p:txBody>
      </p:sp>
    </p:spTree>
    <p:extLst>
      <p:ext uri="{BB962C8B-B14F-4D97-AF65-F5344CB8AC3E}">
        <p14:creationId xmlns:p14="http://schemas.microsoft.com/office/powerpoint/2010/main" val="3228212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9BE40A9-7D4C-C649-90A7-A9ABDD702D2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3366219-6AC9-F645-850B-0EE6FEDAFE6D}"/>
              </a:ext>
            </a:extLst>
          </p:cNvPr>
          <p:cNvSpPr>
            <a:spLocks noGrp="1"/>
          </p:cNvSpPr>
          <p:nvPr>
            <p:ph type="body" sz="quarter" idx="11"/>
          </p:nvPr>
        </p:nvSpPr>
        <p:spPr>
          <a:solidFill>
            <a:schemeClr val="bg1">
              <a:alpha val="90000"/>
            </a:schemeClr>
          </a:solidFill>
        </p:spPr>
        <p:txBody>
          <a:bodyPr/>
          <a:lstStyle/>
          <a:p>
            <a:r>
              <a:rPr lang="en-US" b="1" dirty="0"/>
              <a:t>QUESTIONS?</a:t>
            </a:r>
          </a:p>
          <a:p>
            <a:r>
              <a:rPr lang="en-US" sz="2800" b="1" dirty="0" err="1"/>
              <a:t>mps.natsci.msu.edu</a:t>
            </a:r>
            <a:endParaRPr lang="en-US" sz="2800" b="1" dirty="0"/>
          </a:p>
        </p:txBody>
      </p:sp>
      <p:sp>
        <p:nvSpPr>
          <p:cNvPr id="6" name="Picture Placeholder 5">
            <a:extLst>
              <a:ext uri="{FF2B5EF4-FFF2-40B4-BE49-F238E27FC236}">
                <a16:creationId xmlns:a16="http://schemas.microsoft.com/office/drawing/2014/main" id="{22E8144C-5EBF-3841-9A11-833ED8866020}"/>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64068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5598F0A-085A-4748-AB47-9860E27DBA0E}"/>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B9241D1-B75E-9F46-BFB3-DEF96CB42999}"/>
              </a:ext>
            </a:extLst>
          </p:cNvPr>
          <p:cNvSpPr>
            <a:spLocks noGrp="1"/>
          </p:cNvSpPr>
          <p:nvPr>
            <p:ph type="body" sz="quarter" idx="11"/>
          </p:nvPr>
        </p:nvSpPr>
        <p:spPr>
          <a:solidFill>
            <a:schemeClr val="bg1">
              <a:alpha val="90000"/>
            </a:schemeClr>
          </a:solidFill>
        </p:spPr>
        <p:txBody>
          <a:bodyPr/>
          <a:lstStyle/>
          <a:p>
            <a:r>
              <a:rPr lang="en-US" b="1" dirty="0"/>
              <a:t>PROGRAM</a:t>
            </a:r>
          </a:p>
          <a:p>
            <a:r>
              <a:rPr lang="en-US" b="1" dirty="0"/>
              <a:t>OVERVIEW</a:t>
            </a:r>
          </a:p>
        </p:txBody>
      </p:sp>
      <p:sp>
        <p:nvSpPr>
          <p:cNvPr id="9" name="Picture Placeholder 8">
            <a:extLst>
              <a:ext uri="{FF2B5EF4-FFF2-40B4-BE49-F238E27FC236}">
                <a16:creationId xmlns:a16="http://schemas.microsoft.com/office/drawing/2014/main" id="{71CF38BF-906C-D640-A246-C51C7F4CCE1C}"/>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55036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3"/>
            <a:ext cx="10515600" cy="1325565"/>
          </a:xfrm>
        </p:spPr>
        <p:txBody>
          <a:bodyPr/>
          <a:lstStyle/>
          <a:p>
            <a:r>
              <a:rPr lang="en-US" b="1" dirty="0"/>
              <a:t>MPS // </a:t>
            </a:r>
            <a:r>
              <a:rPr lang="en-US" dirty="0"/>
              <a:t>Why: The Purpose</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7790619F-08DF-2647-BA2D-71C35CC6C06D}"/>
              </a:ext>
            </a:extLst>
          </p:cNvPr>
          <p:cNvSpPr>
            <a:spLocks noGrp="1"/>
          </p:cNvSpPr>
          <p:nvPr>
            <p:ph idx="1"/>
          </p:nvPr>
        </p:nvSpPr>
        <p:spPr>
          <a:xfrm>
            <a:off x="838200" y="1825628"/>
            <a:ext cx="10515600" cy="4295775"/>
          </a:xfrm>
        </p:spPr>
        <p:txBody>
          <a:bodyPr>
            <a:normAutofit fontScale="92500"/>
          </a:bodyPr>
          <a:lstStyle/>
          <a:p>
            <a:r>
              <a:rPr lang="en-US" b="1" dirty="0">
                <a:solidFill>
                  <a:srgbClr val="B24E23"/>
                </a:solidFill>
              </a:rPr>
              <a:t>Overview</a:t>
            </a:r>
            <a:r>
              <a:rPr lang="en-US" dirty="0"/>
              <a:t>: MSU has one of the world’s highest concentration of molecular plant scientists, </a:t>
            </a:r>
            <a:r>
              <a:rPr lang="en-US" b="1" dirty="0">
                <a:solidFill>
                  <a:srgbClr val="B24E23"/>
                </a:solidFill>
              </a:rPr>
              <a:t>with over 50 faculty in eight departments and two colleges</a:t>
            </a:r>
          </a:p>
          <a:p>
            <a:r>
              <a:rPr lang="en-US" b="1" dirty="0">
                <a:solidFill>
                  <a:srgbClr val="B24E23"/>
                </a:solidFill>
              </a:rPr>
              <a:t>Vision</a:t>
            </a:r>
            <a:r>
              <a:rPr lang="en-US" dirty="0"/>
              <a:t>: To bring together the breadth and depth of MSU molecular plant sciences faculty under one program</a:t>
            </a:r>
          </a:p>
          <a:p>
            <a:pPr lvl="1"/>
            <a:r>
              <a:rPr lang="en-US" dirty="0"/>
              <a:t>A portal cutting across departments and providing access to over 50 faculty</a:t>
            </a:r>
          </a:p>
          <a:p>
            <a:pPr lvl="1"/>
            <a:r>
              <a:rPr lang="en-US" dirty="0"/>
              <a:t>Integrative and technologically adaptive curriculum to train the next generation of plant scientists</a:t>
            </a:r>
          </a:p>
          <a:p>
            <a:pPr lvl="1"/>
            <a:r>
              <a:rPr lang="en-US" dirty="0"/>
              <a:t>Common, essential knowledge-base to face 21</a:t>
            </a:r>
            <a:r>
              <a:rPr lang="en-US" baseline="30000" dirty="0"/>
              <a:t>st</a:t>
            </a:r>
            <a:r>
              <a:rPr lang="en-US" dirty="0"/>
              <a:t> century global challenges</a:t>
            </a:r>
          </a:p>
          <a:p>
            <a:r>
              <a:rPr lang="en-US" b="1" dirty="0">
                <a:solidFill>
                  <a:srgbClr val="B24E23"/>
                </a:solidFill>
              </a:rPr>
              <a:t>Mission</a:t>
            </a:r>
            <a:r>
              <a:rPr lang="en-US" dirty="0"/>
              <a:t>: To provide a modern education in molecular plant sciences, leading to the PhD degree</a:t>
            </a:r>
          </a:p>
        </p:txBody>
      </p:sp>
    </p:spTree>
    <p:extLst>
      <p:ext uri="{BB962C8B-B14F-4D97-AF65-F5344CB8AC3E}">
        <p14:creationId xmlns:p14="http://schemas.microsoft.com/office/powerpoint/2010/main" val="366709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3"/>
            <a:ext cx="10515600" cy="1325565"/>
          </a:xfrm>
        </p:spPr>
        <p:txBody>
          <a:bodyPr/>
          <a:lstStyle/>
          <a:p>
            <a:r>
              <a:rPr lang="en-US" b="1" dirty="0"/>
              <a:t>MPS // </a:t>
            </a:r>
            <a:r>
              <a:rPr lang="en-US" dirty="0"/>
              <a:t>What: New Graduate Program</a:t>
            </a:r>
          </a:p>
        </p:txBody>
      </p:sp>
      <p:sp>
        <p:nvSpPr>
          <p:cNvPr id="5" name="Content Placeholder 4"/>
          <p:cNvSpPr>
            <a:spLocks noGrp="1"/>
          </p:cNvSpPr>
          <p:nvPr>
            <p:ph idx="1"/>
          </p:nvPr>
        </p:nvSpPr>
        <p:spPr>
          <a:xfrm>
            <a:off x="838200" y="1825628"/>
            <a:ext cx="10515600" cy="4295775"/>
          </a:xfrm>
        </p:spPr>
        <p:txBody>
          <a:bodyPr>
            <a:normAutofit/>
          </a:bodyPr>
          <a:lstStyle/>
          <a:p>
            <a:r>
              <a:rPr lang="en-US" b="1" dirty="0">
                <a:solidFill>
                  <a:srgbClr val="B24E23"/>
                </a:solidFill>
              </a:rPr>
              <a:t>Dual major graduate program</a:t>
            </a:r>
            <a:r>
              <a:rPr lang="en-US" dirty="0"/>
              <a:t> leading to the PhD degree</a:t>
            </a:r>
          </a:p>
          <a:p>
            <a:pPr lvl="1"/>
            <a:r>
              <a:rPr lang="en-US" dirty="0"/>
              <a:t>First student cohort started during Fall 2018</a:t>
            </a:r>
          </a:p>
          <a:p>
            <a:pPr lvl="1"/>
            <a:r>
              <a:rPr lang="en-US" dirty="0"/>
              <a:t>MPS admits 10 students per year; up to 50 students by year 5</a:t>
            </a:r>
          </a:p>
          <a:p>
            <a:r>
              <a:rPr lang="en-US" b="1" dirty="0">
                <a:solidFill>
                  <a:srgbClr val="B24E23"/>
                </a:solidFill>
              </a:rPr>
              <a:t>Students are members of both </a:t>
            </a:r>
            <a:r>
              <a:rPr lang="en-US" dirty="0"/>
              <a:t>the MPS program and one of the participating degree-granting departments or programs at MSU</a:t>
            </a:r>
          </a:p>
          <a:p>
            <a:r>
              <a:rPr lang="en-US" b="1" dirty="0">
                <a:solidFill>
                  <a:srgbClr val="B24E23"/>
                </a:solidFill>
              </a:rPr>
              <a:t>First-year core courses </a:t>
            </a:r>
            <a:r>
              <a:rPr lang="en-US" dirty="0"/>
              <a:t>provide unified and rigorous education in modern plant molecular sciences</a:t>
            </a:r>
          </a:p>
          <a:p>
            <a:r>
              <a:rPr lang="en-US" dirty="0"/>
              <a:t>MPS Website (</a:t>
            </a:r>
            <a:r>
              <a:rPr lang="en-US" u="sng" dirty="0">
                <a:hlinkClick r:id="rId3"/>
              </a:rPr>
              <a:t>https://mps.natsci.msu.edu/</a:t>
            </a:r>
            <a:r>
              <a:rPr lang="en-US" dirty="0"/>
              <a:t>) </a:t>
            </a:r>
          </a:p>
        </p:txBody>
      </p:sp>
    </p:spTree>
    <p:extLst>
      <p:ext uri="{BB962C8B-B14F-4D97-AF65-F5344CB8AC3E}">
        <p14:creationId xmlns:p14="http://schemas.microsoft.com/office/powerpoint/2010/main" val="137560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MPS // </a:t>
            </a:r>
            <a:r>
              <a:rPr lang="en-US" dirty="0"/>
              <a:t>Who: Participating Programs </a:t>
            </a:r>
          </a:p>
        </p:txBody>
      </p:sp>
      <p:sp>
        <p:nvSpPr>
          <p:cNvPr id="53" name="Content Placeholder 52">
            <a:extLst>
              <a:ext uri="{FF2B5EF4-FFF2-40B4-BE49-F238E27FC236}">
                <a16:creationId xmlns:a16="http://schemas.microsoft.com/office/drawing/2014/main" id="{CA5ABD73-7DFC-0F41-A5CE-7A2CA6C19B67}"/>
              </a:ext>
            </a:extLst>
          </p:cNvPr>
          <p:cNvSpPr>
            <a:spLocks noGrp="1"/>
          </p:cNvSpPr>
          <p:nvPr>
            <p:ph sz="half" idx="1"/>
          </p:nvPr>
        </p:nvSpPr>
        <p:spPr/>
        <p:txBody>
          <a:bodyPr>
            <a:normAutofit/>
          </a:bodyPr>
          <a:lstStyle/>
          <a:p>
            <a:r>
              <a:rPr lang="en-US" dirty="0"/>
              <a:t>Biochemistry and Molecular Biology</a:t>
            </a:r>
          </a:p>
          <a:p>
            <a:r>
              <a:rPr lang="en-US" dirty="0"/>
              <a:t>Cell and Molecular Biology</a:t>
            </a:r>
          </a:p>
          <a:p>
            <a:r>
              <a:rPr lang="en-US" dirty="0"/>
              <a:t>Entomology</a:t>
            </a:r>
          </a:p>
          <a:p>
            <a:r>
              <a:rPr lang="en-US" dirty="0"/>
              <a:t>Genetics</a:t>
            </a:r>
          </a:p>
        </p:txBody>
      </p:sp>
      <p:sp>
        <p:nvSpPr>
          <p:cNvPr id="54" name="Content Placeholder 53">
            <a:extLst>
              <a:ext uri="{FF2B5EF4-FFF2-40B4-BE49-F238E27FC236}">
                <a16:creationId xmlns:a16="http://schemas.microsoft.com/office/drawing/2014/main" id="{079B0BDB-AB3E-8247-8D15-1F5463559038}"/>
              </a:ext>
            </a:extLst>
          </p:cNvPr>
          <p:cNvSpPr>
            <a:spLocks noGrp="1"/>
          </p:cNvSpPr>
          <p:nvPr>
            <p:ph sz="half" idx="2"/>
          </p:nvPr>
        </p:nvSpPr>
        <p:spPr/>
        <p:txBody>
          <a:bodyPr/>
          <a:lstStyle/>
          <a:p>
            <a:r>
              <a:rPr lang="en-US" dirty="0"/>
              <a:t>Horticulture</a:t>
            </a:r>
          </a:p>
          <a:p>
            <a:r>
              <a:rPr lang="en-US" dirty="0"/>
              <a:t>Plant Biology</a:t>
            </a:r>
          </a:p>
          <a:p>
            <a:r>
              <a:rPr lang="en-US" dirty="0"/>
              <a:t>Plant, Soil, and Microbial Sciences</a:t>
            </a:r>
          </a:p>
          <a:p>
            <a:r>
              <a:rPr lang="en-US" dirty="0"/>
              <a:t>Statistics and Probability</a:t>
            </a:r>
          </a:p>
          <a:p>
            <a:endParaRPr lang="en-US" dirty="0"/>
          </a:p>
        </p:txBody>
      </p:sp>
      <p:pic>
        <p:nvPicPr>
          <p:cNvPr id="11" name="Picture 10">
            <a:extLst>
              <a:ext uri="{FF2B5EF4-FFF2-40B4-BE49-F238E27FC236}">
                <a16:creationId xmlns:a16="http://schemas.microsoft.com/office/drawing/2014/main" id="{17B0D198-A65B-F54B-8A01-040BEE102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0575" y="4876800"/>
            <a:ext cx="828675" cy="828675"/>
          </a:xfrm>
          <a:prstGeom prst="rect">
            <a:avLst/>
          </a:prstGeom>
        </p:spPr>
      </p:pic>
      <p:pic>
        <p:nvPicPr>
          <p:cNvPr id="12" name="Picture 11">
            <a:extLst>
              <a:ext uri="{FF2B5EF4-FFF2-40B4-BE49-F238E27FC236}">
                <a16:creationId xmlns:a16="http://schemas.microsoft.com/office/drawing/2014/main" id="{3FA6F8D5-C906-A347-B457-26CE309CCD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7735" y="4814293"/>
            <a:ext cx="953690" cy="953690"/>
          </a:xfrm>
          <a:prstGeom prst="rect">
            <a:avLst/>
          </a:prstGeom>
        </p:spPr>
      </p:pic>
    </p:spTree>
    <p:extLst>
      <p:ext uri="{BB962C8B-B14F-4D97-AF65-F5344CB8AC3E}">
        <p14:creationId xmlns:p14="http://schemas.microsoft.com/office/powerpoint/2010/main" val="30322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3DE-C270-3A4E-ACAE-6C4181DE96F4}"/>
              </a:ext>
            </a:extLst>
          </p:cNvPr>
          <p:cNvSpPr>
            <a:spLocks noGrp="1"/>
          </p:cNvSpPr>
          <p:nvPr>
            <p:ph type="title"/>
          </p:nvPr>
        </p:nvSpPr>
        <p:spPr/>
        <p:txBody>
          <a:bodyPr/>
          <a:lstStyle/>
          <a:p>
            <a:r>
              <a:rPr lang="en-US" b="1" dirty="0"/>
              <a:t>MPS // </a:t>
            </a:r>
            <a:r>
              <a:rPr lang="en-US" dirty="0"/>
              <a:t>How: Core Courses</a:t>
            </a:r>
          </a:p>
        </p:txBody>
      </p:sp>
      <p:sp>
        <p:nvSpPr>
          <p:cNvPr id="3" name="Content Placeholder 2">
            <a:extLst>
              <a:ext uri="{FF2B5EF4-FFF2-40B4-BE49-F238E27FC236}">
                <a16:creationId xmlns:a16="http://schemas.microsoft.com/office/drawing/2014/main" id="{34475BE3-5201-FB4B-A574-A94EF812ECF7}"/>
              </a:ext>
            </a:extLst>
          </p:cNvPr>
          <p:cNvSpPr>
            <a:spLocks noGrp="1"/>
          </p:cNvSpPr>
          <p:nvPr>
            <p:ph idx="1"/>
          </p:nvPr>
        </p:nvSpPr>
        <p:spPr/>
        <p:txBody>
          <a:bodyPr>
            <a:normAutofit/>
          </a:bodyPr>
          <a:lstStyle/>
          <a:p>
            <a:r>
              <a:rPr lang="en-US" b="1" dirty="0">
                <a:solidFill>
                  <a:srgbClr val="B24E23"/>
                </a:solidFill>
              </a:rPr>
              <a:t>Two new first-year core courses</a:t>
            </a:r>
            <a:r>
              <a:rPr lang="en-US" dirty="0"/>
              <a:t> tie the program together</a:t>
            </a:r>
          </a:p>
          <a:p>
            <a:pPr lvl="1"/>
            <a:r>
              <a:rPr lang="en-US" dirty="0"/>
              <a:t>PLB/BMB 856: Plant Molecular and Omics Biology </a:t>
            </a:r>
          </a:p>
          <a:p>
            <a:pPr lvl="1"/>
            <a:r>
              <a:rPr lang="en-US" dirty="0"/>
              <a:t>BMB/PLB 866: Molecular Plant Physiology</a:t>
            </a:r>
          </a:p>
        </p:txBody>
      </p:sp>
    </p:spTree>
    <p:extLst>
      <p:ext uri="{BB962C8B-B14F-4D97-AF65-F5344CB8AC3E}">
        <p14:creationId xmlns:p14="http://schemas.microsoft.com/office/powerpoint/2010/main" val="314039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5598F0A-085A-4748-AB47-9860E27DBA0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646991"/>
            <a:ext cx="12191999" cy="8175107"/>
          </a:xfrm>
        </p:spPr>
      </p:pic>
      <p:sp>
        <p:nvSpPr>
          <p:cNvPr id="3" name="Text Placeholder 2">
            <a:extLst>
              <a:ext uri="{FF2B5EF4-FFF2-40B4-BE49-F238E27FC236}">
                <a16:creationId xmlns:a16="http://schemas.microsoft.com/office/drawing/2014/main" id="{6B9241D1-B75E-9F46-BFB3-DEF96CB42999}"/>
              </a:ext>
            </a:extLst>
          </p:cNvPr>
          <p:cNvSpPr>
            <a:spLocks noGrp="1"/>
          </p:cNvSpPr>
          <p:nvPr>
            <p:ph type="body" sz="quarter" idx="11"/>
          </p:nvPr>
        </p:nvSpPr>
        <p:spPr>
          <a:solidFill>
            <a:schemeClr val="bg1">
              <a:alpha val="90000"/>
            </a:schemeClr>
          </a:solidFill>
        </p:spPr>
        <p:txBody>
          <a:bodyPr/>
          <a:lstStyle/>
          <a:p>
            <a:r>
              <a:rPr lang="en-US" b="1" dirty="0"/>
              <a:t>PROGRAM</a:t>
            </a:r>
          </a:p>
          <a:p>
            <a:r>
              <a:rPr lang="en-US" b="1" dirty="0"/>
              <a:t>DETAILS</a:t>
            </a:r>
          </a:p>
        </p:txBody>
      </p:sp>
      <p:sp>
        <p:nvSpPr>
          <p:cNvPr id="9" name="Picture Placeholder 8">
            <a:extLst>
              <a:ext uri="{FF2B5EF4-FFF2-40B4-BE49-F238E27FC236}">
                <a16:creationId xmlns:a16="http://schemas.microsoft.com/office/drawing/2014/main" id="{71CF38BF-906C-D640-A246-C51C7F4CCE1C}"/>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8596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1436" y="1862713"/>
            <a:ext cx="8020297" cy="415498"/>
          </a:xfrm>
          <a:prstGeom prst="rect">
            <a:avLst/>
          </a:prstGeom>
        </p:spPr>
        <p:txBody>
          <a:bodyPr wrap="square">
            <a:spAutoFit/>
          </a:bodyPr>
          <a:lstStyle/>
          <a:p>
            <a:endParaRPr lang="en-US" sz="2100" dirty="0"/>
          </a:p>
        </p:txBody>
      </p:sp>
      <p:sp>
        <p:nvSpPr>
          <p:cNvPr id="3" name="Title 2"/>
          <p:cNvSpPr>
            <a:spLocks noGrp="1"/>
          </p:cNvSpPr>
          <p:nvPr>
            <p:ph type="title"/>
          </p:nvPr>
        </p:nvSpPr>
        <p:spPr/>
        <p:txBody>
          <a:bodyPr/>
          <a:lstStyle/>
          <a:p>
            <a:r>
              <a:rPr lang="en-US" b="1" dirty="0"/>
              <a:t>MPS // </a:t>
            </a:r>
            <a:r>
              <a:rPr lang="en-US" dirty="0"/>
              <a:t>Educational Objectives</a:t>
            </a:r>
          </a:p>
        </p:txBody>
      </p:sp>
      <p:sp>
        <p:nvSpPr>
          <p:cNvPr id="13" name="Content Placeholder 12"/>
          <p:cNvSpPr>
            <a:spLocks noGrp="1"/>
          </p:cNvSpPr>
          <p:nvPr>
            <p:ph sz="half" idx="1"/>
          </p:nvPr>
        </p:nvSpPr>
        <p:spPr/>
        <p:txBody>
          <a:bodyPr>
            <a:normAutofit fontScale="92500" lnSpcReduction="10000"/>
          </a:bodyPr>
          <a:lstStyle/>
          <a:p>
            <a:endParaRPr lang="en-US" dirty="0"/>
          </a:p>
        </p:txBody>
      </p:sp>
      <p:sp>
        <p:nvSpPr>
          <p:cNvPr id="2" name="Content Placeholder 1"/>
          <p:cNvSpPr>
            <a:spLocks noGrp="1"/>
          </p:cNvSpPr>
          <p:nvPr>
            <p:ph sz="half" idx="2"/>
          </p:nvPr>
        </p:nvSpPr>
        <p:spPr/>
        <p:txBody>
          <a:bodyPr>
            <a:normAutofit fontScale="92500" lnSpcReduction="10000"/>
          </a:bodyPr>
          <a:lstStyle/>
          <a:p>
            <a:r>
              <a:rPr lang="en-US" dirty="0"/>
              <a:t>Comprehensive, integrative </a:t>
            </a:r>
            <a:r>
              <a:rPr lang="en-US" b="1" dirty="0">
                <a:solidFill>
                  <a:srgbClr val="B24E23"/>
                </a:solidFill>
              </a:rPr>
              <a:t>understanding of the molecular processes </a:t>
            </a:r>
            <a:r>
              <a:rPr lang="en-US" dirty="0"/>
              <a:t>underlying:</a:t>
            </a:r>
          </a:p>
          <a:p>
            <a:pPr lvl="1"/>
            <a:r>
              <a:rPr lang="en-US" dirty="0"/>
              <a:t>Plant energy status</a:t>
            </a:r>
          </a:p>
          <a:p>
            <a:pPr lvl="1"/>
            <a:r>
              <a:rPr lang="en-US" dirty="0"/>
              <a:t>Metabolism</a:t>
            </a:r>
          </a:p>
          <a:p>
            <a:pPr lvl="1"/>
            <a:r>
              <a:rPr lang="en-US" dirty="0"/>
              <a:t>Growth</a:t>
            </a:r>
          </a:p>
          <a:p>
            <a:pPr lvl="1"/>
            <a:r>
              <a:rPr lang="en-US" dirty="0"/>
              <a:t>Development</a:t>
            </a:r>
          </a:p>
          <a:p>
            <a:pPr lvl="1"/>
            <a:r>
              <a:rPr lang="en-US" dirty="0"/>
              <a:t>Gene regulation and evolution</a:t>
            </a:r>
          </a:p>
          <a:p>
            <a:pPr lvl="1"/>
            <a:r>
              <a:rPr lang="en-US" dirty="0"/>
              <a:t>Plant stress tolerance</a:t>
            </a:r>
          </a:p>
          <a:p>
            <a:pPr lvl="1"/>
            <a:r>
              <a:rPr lang="en-US" dirty="0"/>
              <a:t>Interaction with the environment</a:t>
            </a:r>
          </a:p>
          <a:p>
            <a:endParaRPr lang="en-US" dirty="0"/>
          </a:p>
          <a:p>
            <a:endParaRPr lang="en-US" dirty="0"/>
          </a:p>
          <a:p>
            <a:endParaRPr lang="en-US" dirty="0"/>
          </a:p>
          <a:p>
            <a:endParaRPr lang="en-US" dirty="0"/>
          </a:p>
          <a:p>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968" y="1825624"/>
            <a:ext cx="5171882" cy="1908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5179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1771</Words>
  <Application>Microsoft Office PowerPoint</Application>
  <PresentationFormat>Widescreen</PresentationFormat>
  <Paragraphs>236</Paragraphs>
  <Slides>28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Helvetica</vt:lpstr>
      <vt:lpstr>Helvetica Light</vt:lpstr>
      <vt:lpstr>Office Theme</vt:lpstr>
      <vt:lpstr>7_Office Theme</vt:lpstr>
      <vt:lpstr>PowerPoint Presentation</vt:lpstr>
      <vt:lpstr>MPS // Presentation Outline</vt:lpstr>
      <vt:lpstr>PowerPoint Presentation</vt:lpstr>
      <vt:lpstr>MPS // Why: The Purpose</vt:lpstr>
      <vt:lpstr>MPS // What: New Graduate Program</vt:lpstr>
      <vt:lpstr>MPS // Who: Participating Programs </vt:lpstr>
      <vt:lpstr>MPS // How: Core Courses</vt:lpstr>
      <vt:lpstr>PowerPoint Presentation</vt:lpstr>
      <vt:lpstr>MPS // Educational Objectives</vt:lpstr>
      <vt:lpstr>MPS // Educational Objectives: Competencies</vt:lpstr>
      <vt:lpstr>MPS // Educational Objectives: Skills</vt:lpstr>
      <vt:lpstr>MPS // PhD &amp; Research Timeline</vt:lpstr>
      <vt:lpstr>MPS // Typical PhD Timeline (alternate)</vt:lpstr>
      <vt:lpstr>MPS // Core Courses</vt:lpstr>
      <vt:lpstr>MPS // Courses</vt:lpstr>
      <vt:lpstr>MPS // Graduate Seminars</vt:lpstr>
      <vt:lpstr>MPS // Professional Development</vt:lpstr>
      <vt:lpstr>MPS // Monday Seminar Series</vt:lpstr>
      <vt:lpstr>MPS // Student Community</vt:lpstr>
      <vt:lpstr>PowerPoint Presentation</vt:lpstr>
      <vt:lpstr>MPS // Application Process</vt:lpstr>
      <vt:lpstr>MPS // Admission Requirements</vt:lpstr>
      <vt:lpstr>PowerPoint Presentation</vt:lpstr>
      <vt:lpstr>Brad Day</vt:lpstr>
      <vt:lpstr>Carol Wood</vt:lpstr>
      <vt:lpstr>Igor Houwat</vt:lpstr>
      <vt:lpstr>MPS // Executive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Houwat, Igor</dc:creator>
  <cp:lastModifiedBy>Benning, Christoph</cp:lastModifiedBy>
  <cp:revision>32</cp:revision>
  <cp:lastPrinted>2019-08-19T20:11:10Z</cp:lastPrinted>
  <dcterms:created xsi:type="dcterms:W3CDTF">2019-08-19T17:49:32Z</dcterms:created>
  <dcterms:modified xsi:type="dcterms:W3CDTF">2026-05-07T14:01:50Z</dcterms:modified>
</cp:coreProperties>
</file>